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7" r:id="rId20"/>
    <p:sldId id="274" r:id="rId21"/>
    <p:sldId id="275" r:id="rId22"/>
    <p:sldId id="276" r:id="rId23"/>
    <p:sldId id="278"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113" d="100"/>
          <a:sy n="113" d="100"/>
        </p:scale>
        <p:origin x="510"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man singh" userId="1bf66786127f6456" providerId="LiveId" clId="{D6DFEC19-AC0E-47AD-8FB3-B7CE19A331F7}"/>
    <pc:docChg chg="modSld modMainMaster">
      <pc:chgData name="Aman singh" userId="1bf66786127f6456" providerId="LiveId" clId="{D6DFEC19-AC0E-47AD-8FB3-B7CE19A331F7}" dt="2021-08-20T05:58:18.182" v="2"/>
      <pc:docMkLst>
        <pc:docMk/>
      </pc:docMkLst>
      <pc:sldChg chg="modTransition">
        <pc:chgData name="Aman singh" userId="1bf66786127f6456" providerId="LiveId" clId="{D6DFEC19-AC0E-47AD-8FB3-B7CE19A331F7}" dt="2021-08-20T05:58:18.182" v="2"/>
        <pc:sldMkLst>
          <pc:docMk/>
          <pc:sldMk cId="2347512015" sldId="256"/>
        </pc:sldMkLst>
      </pc:sldChg>
      <pc:sldChg chg="modTransition">
        <pc:chgData name="Aman singh" userId="1bf66786127f6456" providerId="LiveId" clId="{D6DFEC19-AC0E-47AD-8FB3-B7CE19A331F7}" dt="2021-08-20T05:58:18.182" v="2"/>
        <pc:sldMkLst>
          <pc:docMk/>
          <pc:sldMk cId="2177302208" sldId="257"/>
        </pc:sldMkLst>
      </pc:sldChg>
      <pc:sldChg chg="modTransition">
        <pc:chgData name="Aman singh" userId="1bf66786127f6456" providerId="LiveId" clId="{D6DFEC19-AC0E-47AD-8FB3-B7CE19A331F7}" dt="2021-08-20T05:58:18.182" v="2"/>
        <pc:sldMkLst>
          <pc:docMk/>
          <pc:sldMk cId="2311409525" sldId="258"/>
        </pc:sldMkLst>
      </pc:sldChg>
      <pc:sldChg chg="modTransition">
        <pc:chgData name="Aman singh" userId="1bf66786127f6456" providerId="LiveId" clId="{D6DFEC19-AC0E-47AD-8FB3-B7CE19A331F7}" dt="2021-08-20T05:58:18.182" v="2"/>
        <pc:sldMkLst>
          <pc:docMk/>
          <pc:sldMk cId="4075432153" sldId="259"/>
        </pc:sldMkLst>
      </pc:sldChg>
      <pc:sldChg chg="modTransition">
        <pc:chgData name="Aman singh" userId="1bf66786127f6456" providerId="LiveId" clId="{D6DFEC19-AC0E-47AD-8FB3-B7CE19A331F7}" dt="2021-08-20T05:58:18.182" v="2"/>
        <pc:sldMkLst>
          <pc:docMk/>
          <pc:sldMk cId="1059180981" sldId="260"/>
        </pc:sldMkLst>
      </pc:sldChg>
      <pc:sldChg chg="modTransition">
        <pc:chgData name="Aman singh" userId="1bf66786127f6456" providerId="LiveId" clId="{D6DFEC19-AC0E-47AD-8FB3-B7CE19A331F7}" dt="2021-08-20T05:58:18.182" v="2"/>
        <pc:sldMkLst>
          <pc:docMk/>
          <pc:sldMk cId="794963671" sldId="261"/>
        </pc:sldMkLst>
      </pc:sldChg>
      <pc:sldChg chg="modTransition">
        <pc:chgData name="Aman singh" userId="1bf66786127f6456" providerId="LiveId" clId="{D6DFEC19-AC0E-47AD-8FB3-B7CE19A331F7}" dt="2021-08-20T05:58:18.182" v="2"/>
        <pc:sldMkLst>
          <pc:docMk/>
          <pc:sldMk cId="2495658620" sldId="262"/>
        </pc:sldMkLst>
      </pc:sldChg>
      <pc:sldChg chg="modTransition">
        <pc:chgData name="Aman singh" userId="1bf66786127f6456" providerId="LiveId" clId="{D6DFEC19-AC0E-47AD-8FB3-B7CE19A331F7}" dt="2021-08-20T05:58:18.182" v="2"/>
        <pc:sldMkLst>
          <pc:docMk/>
          <pc:sldMk cId="3610868088" sldId="263"/>
        </pc:sldMkLst>
      </pc:sldChg>
      <pc:sldChg chg="modTransition">
        <pc:chgData name="Aman singh" userId="1bf66786127f6456" providerId="LiveId" clId="{D6DFEC19-AC0E-47AD-8FB3-B7CE19A331F7}" dt="2021-08-20T05:58:18.182" v="2"/>
        <pc:sldMkLst>
          <pc:docMk/>
          <pc:sldMk cId="870983869" sldId="264"/>
        </pc:sldMkLst>
      </pc:sldChg>
      <pc:sldChg chg="modTransition">
        <pc:chgData name="Aman singh" userId="1bf66786127f6456" providerId="LiveId" clId="{D6DFEC19-AC0E-47AD-8FB3-B7CE19A331F7}" dt="2021-08-20T05:58:18.182" v="2"/>
        <pc:sldMkLst>
          <pc:docMk/>
          <pc:sldMk cId="2224226720" sldId="265"/>
        </pc:sldMkLst>
      </pc:sldChg>
      <pc:sldChg chg="modTransition">
        <pc:chgData name="Aman singh" userId="1bf66786127f6456" providerId="LiveId" clId="{D6DFEC19-AC0E-47AD-8FB3-B7CE19A331F7}" dt="2021-08-20T05:58:18.182" v="2"/>
        <pc:sldMkLst>
          <pc:docMk/>
          <pc:sldMk cId="618096904" sldId="266"/>
        </pc:sldMkLst>
      </pc:sldChg>
      <pc:sldChg chg="modTransition">
        <pc:chgData name="Aman singh" userId="1bf66786127f6456" providerId="LiveId" clId="{D6DFEC19-AC0E-47AD-8FB3-B7CE19A331F7}" dt="2021-08-20T05:58:18.182" v="2"/>
        <pc:sldMkLst>
          <pc:docMk/>
          <pc:sldMk cId="3656945896" sldId="267"/>
        </pc:sldMkLst>
      </pc:sldChg>
      <pc:sldChg chg="modTransition">
        <pc:chgData name="Aman singh" userId="1bf66786127f6456" providerId="LiveId" clId="{D6DFEC19-AC0E-47AD-8FB3-B7CE19A331F7}" dt="2021-08-20T05:58:18.182" v="2"/>
        <pc:sldMkLst>
          <pc:docMk/>
          <pc:sldMk cId="2807881693" sldId="268"/>
        </pc:sldMkLst>
      </pc:sldChg>
      <pc:sldChg chg="modTransition">
        <pc:chgData name="Aman singh" userId="1bf66786127f6456" providerId="LiveId" clId="{D6DFEC19-AC0E-47AD-8FB3-B7CE19A331F7}" dt="2021-08-20T05:58:18.182" v="2"/>
        <pc:sldMkLst>
          <pc:docMk/>
          <pc:sldMk cId="2456308365" sldId="269"/>
        </pc:sldMkLst>
      </pc:sldChg>
      <pc:sldChg chg="modTransition">
        <pc:chgData name="Aman singh" userId="1bf66786127f6456" providerId="LiveId" clId="{D6DFEC19-AC0E-47AD-8FB3-B7CE19A331F7}" dt="2021-08-20T05:58:18.182" v="2"/>
        <pc:sldMkLst>
          <pc:docMk/>
          <pc:sldMk cId="3976783827" sldId="270"/>
        </pc:sldMkLst>
      </pc:sldChg>
      <pc:sldChg chg="modTransition">
        <pc:chgData name="Aman singh" userId="1bf66786127f6456" providerId="LiveId" clId="{D6DFEC19-AC0E-47AD-8FB3-B7CE19A331F7}" dt="2021-08-20T05:58:18.182" v="2"/>
        <pc:sldMkLst>
          <pc:docMk/>
          <pc:sldMk cId="676968744" sldId="271"/>
        </pc:sldMkLst>
      </pc:sldChg>
      <pc:sldChg chg="modTransition">
        <pc:chgData name="Aman singh" userId="1bf66786127f6456" providerId="LiveId" clId="{D6DFEC19-AC0E-47AD-8FB3-B7CE19A331F7}" dt="2021-08-20T05:58:18.182" v="2"/>
        <pc:sldMkLst>
          <pc:docMk/>
          <pc:sldMk cId="3033741861" sldId="272"/>
        </pc:sldMkLst>
      </pc:sldChg>
      <pc:sldChg chg="modTransition">
        <pc:chgData name="Aman singh" userId="1bf66786127f6456" providerId="LiveId" clId="{D6DFEC19-AC0E-47AD-8FB3-B7CE19A331F7}" dt="2021-08-20T05:58:18.182" v="2"/>
        <pc:sldMkLst>
          <pc:docMk/>
          <pc:sldMk cId="2067800506" sldId="273"/>
        </pc:sldMkLst>
      </pc:sldChg>
      <pc:sldChg chg="modTransition">
        <pc:chgData name="Aman singh" userId="1bf66786127f6456" providerId="LiveId" clId="{D6DFEC19-AC0E-47AD-8FB3-B7CE19A331F7}" dt="2021-08-20T05:58:18.182" v="2"/>
        <pc:sldMkLst>
          <pc:docMk/>
          <pc:sldMk cId="913621430" sldId="274"/>
        </pc:sldMkLst>
      </pc:sldChg>
      <pc:sldChg chg="modTransition">
        <pc:chgData name="Aman singh" userId="1bf66786127f6456" providerId="LiveId" clId="{D6DFEC19-AC0E-47AD-8FB3-B7CE19A331F7}" dt="2021-08-20T05:58:18.182" v="2"/>
        <pc:sldMkLst>
          <pc:docMk/>
          <pc:sldMk cId="847260745" sldId="275"/>
        </pc:sldMkLst>
      </pc:sldChg>
      <pc:sldChg chg="modTransition">
        <pc:chgData name="Aman singh" userId="1bf66786127f6456" providerId="LiveId" clId="{D6DFEC19-AC0E-47AD-8FB3-B7CE19A331F7}" dt="2021-08-20T05:58:18.182" v="2"/>
        <pc:sldMkLst>
          <pc:docMk/>
          <pc:sldMk cId="3971086845" sldId="276"/>
        </pc:sldMkLst>
      </pc:sldChg>
      <pc:sldChg chg="modTransition">
        <pc:chgData name="Aman singh" userId="1bf66786127f6456" providerId="LiveId" clId="{D6DFEC19-AC0E-47AD-8FB3-B7CE19A331F7}" dt="2021-08-20T05:58:18.182" v="2"/>
        <pc:sldMkLst>
          <pc:docMk/>
          <pc:sldMk cId="687463051" sldId="277"/>
        </pc:sldMkLst>
      </pc:sldChg>
      <pc:sldChg chg="modTransition">
        <pc:chgData name="Aman singh" userId="1bf66786127f6456" providerId="LiveId" clId="{D6DFEC19-AC0E-47AD-8FB3-B7CE19A331F7}" dt="2021-08-20T05:58:18.182" v="2"/>
        <pc:sldMkLst>
          <pc:docMk/>
          <pc:sldMk cId="422378405" sldId="278"/>
        </pc:sldMkLst>
      </pc:sldChg>
      <pc:sldMasterChg chg="modTransition modSldLayout">
        <pc:chgData name="Aman singh" userId="1bf66786127f6456" providerId="LiveId" clId="{D6DFEC19-AC0E-47AD-8FB3-B7CE19A331F7}" dt="2021-08-20T05:58:18.182" v="2"/>
        <pc:sldMasterMkLst>
          <pc:docMk/>
          <pc:sldMasterMk cId="3185121245" sldId="2147483648"/>
        </pc:sldMasterMkLst>
        <pc:sldLayoutChg chg="modTransition">
          <pc:chgData name="Aman singh" userId="1bf66786127f6456" providerId="LiveId" clId="{D6DFEC19-AC0E-47AD-8FB3-B7CE19A331F7}" dt="2021-08-20T05:58:18.182" v="2"/>
          <pc:sldLayoutMkLst>
            <pc:docMk/>
            <pc:sldMasterMk cId="3185121245" sldId="2147483648"/>
            <pc:sldLayoutMk cId="265763370" sldId="2147483649"/>
          </pc:sldLayoutMkLst>
        </pc:sldLayoutChg>
        <pc:sldLayoutChg chg="modTransition">
          <pc:chgData name="Aman singh" userId="1bf66786127f6456" providerId="LiveId" clId="{D6DFEC19-AC0E-47AD-8FB3-B7CE19A331F7}" dt="2021-08-20T05:58:18.182" v="2"/>
          <pc:sldLayoutMkLst>
            <pc:docMk/>
            <pc:sldMasterMk cId="3185121245" sldId="2147483648"/>
            <pc:sldLayoutMk cId="4213794350" sldId="2147483650"/>
          </pc:sldLayoutMkLst>
        </pc:sldLayoutChg>
        <pc:sldLayoutChg chg="modTransition">
          <pc:chgData name="Aman singh" userId="1bf66786127f6456" providerId="LiveId" clId="{D6DFEC19-AC0E-47AD-8FB3-B7CE19A331F7}" dt="2021-08-20T05:58:18.182" v="2"/>
          <pc:sldLayoutMkLst>
            <pc:docMk/>
            <pc:sldMasterMk cId="3185121245" sldId="2147483648"/>
            <pc:sldLayoutMk cId="4089874937" sldId="2147483651"/>
          </pc:sldLayoutMkLst>
        </pc:sldLayoutChg>
        <pc:sldLayoutChg chg="modTransition">
          <pc:chgData name="Aman singh" userId="1bf66786127f6456" providerId="LiveId" clId="{D6DFEC19-AC0E-47AD-8FB3-B7CE19A331F7}" dt="2021-08-20T05:58:18.182" v="2"/>
          <pc:sldLayoutMkLst>
            <pc:docMk/>
            <pc:sldMasterMk cId="3185121245" sldId="2147483648"/>
            <pc:sldLayoutMk cId="536956295" sldId="2147483652"/>
          </pc:sldLayoutMkLst>
        </pc:sldLayoutChg>
        <pc:sldLayoutChg chg="modTransition">
          <pc:chgData name="Aman singh" userId="1bf66786127f6456" providerId="LiveId" clId="{D6DFEC19-AC0E-47AD-8FB3-B7CE19A331F7}" dt="2021-08-20T05:58:18.182" v="2"/>
          <pc:sldLayoutMkLst>
            <pc:docMk/>
            <pc:sldMasterMk cId="3185121245" sldId="2147483648"/>
            <pc:sldLayoutMk cId="1461162336" sldId="2147483653"/>
          </pc:sldLayoutMkLst>
        </pc:sldLayoutChg>
        <pc:sldLayoutChg chg="modTransition">
          <pc:chgData name="Aman singh" userId="1bf66786127f6456" providerId="LiveId" clId="{D6DFEC19-AC0E-47AD-8FB3-B7CE19A331F7}" dt="2021-08-20T05:58:18.182" v="2"/>
          <pc:sldLayoutMkLst>
            <pc:docMk/>
            <pc:sldMasterMk cId="3185121245" sldId="2147483648"/>
            <pc:sldLayoutMk cId="1173300018" sldId="2147483654"/>
          </pc:sldLayoutMkLst>
        </pc:sldLayoutChg>
        <pc:sldLayoutChg chg="modTransition">
          <pc:chgData name="Aman singh" userId="1bf66786127f6456" providerId="LiveId" clId="{D6DFEC19-AC0E-47AD-8FB3-B7CE19A331F7}" dt="2021-08-20T05:58:18.182" v="2"/>
          <pc:sldLayoutMkLst>
            <pc:docMk/>
            <pc:sldMasterMk cId="3185121245" sldId="2147483648"/>
            <pc:sldLayoutMk cId="3111859228" sldId="2147483655"/>
          </pc:sldLayoutMkLst>
        </pc:sldLayoutChg>
        <pc:sldLayoutChg chg="modTransition">
          <pc:chgData name="Aman singh" userId="1bf66786127f6456" providerId="LiveId" clId="{D6DFEC19-AC0E-47AD-8FB3-B7CE19A331F7}" dt="2021-08-20T05:58:18.182" v="2"/>
          <pc:sldLayoutMkLst>
            <pc:docMk/>
            <pc:sldMasterMk cId="3185121245" sldId="2147483648"/>
            <pc:sldLayoutMk cId="858752030" sldId="2147483656"/>
          </pc:sldLayoutMkLst>
        </pc:sldLayoutChg>
        <pc:sldLayoutChg chg="modTransition">
          <pc:chgData name="Aman singh" userId="1bf66786127f6456" providerId="LiveId" clId="{D6DFEC19-AC0E-47AD-8FB3-B7CE19A331F7}" dt="2021-08-20T05:58:18.182" v="2"/>
          <pc:sldLayoutMkLst>
            <pc:docMk/>
            <pc:sldMasterMk cId="3185121245" sldId="2147483648"/>
            <pc:sldLayoutMk cId="4003323976" sldId="2147483657"/>
          </pc:sldLayoutMkLst>
        </pc:sldLayoutChg>
        <pc:sldLayoutChg chg="modTransition">
          <pc:chgData name="Aman singh" userId="1bf66786127f6456" providerId="LiveId" clId="{D6DFEC19-AC0E-47AD-8FB3-B7CE19A331F7}" dt="2021-08-20T05:58:18.182" v="2"/>
          <pc:sldLayoutMkLst>
            <pc:docMk/>
            <pc:sldMasterMk cId="3185121245" sldId="2147483648"/>
            <pc:sldLayoutMk cId="2423335095" sldId="2147483658"/>
          </pc:sldLayoutMkLst>
        </pc:sldLayoutChg>
        <pc:sldLayoutChg chg="modTransition">
          <pc:chgData name="Aman singh" userId="1bf66786127f6456" providerId="LiveId" clId="{D6DFEC19-AC0E-47AD-8FB3-B7CE19A331F7}" dt="2021-08-20T05:58:18.182" v="2"/>
          <pc:sldLayoutMkLst>
            <pc:docMk/>
            <pc:sldMasterMk cId="3185121245" sldId="2147483648"/>
            <pc:sldLayoutMk cId="1423369195" sldId="2147483659"/>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3D5DAB8-3C8C-4933-8685-F8006350E27E}" type="datetimeFigureOut">
              <a:rPr lang="en-IN" smtClean="0"/>
              <a:t>20-08-2021</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8ACE515-559A-4BC1-AF64-7376C13D7A2A}" type="slidenum">
              <a:rPr lang="en-IN" smtClean="0"/>
              <a:t>‹#›</a:t>
            </a:fld>
            <a:endParaRPr lang="en-IN"/>
          </a:p>
        </p:txBody>
      </p:sp>
    </p:spTree>
    <p:extLst>
      <p:ext uri="{BB962C8B-B14F-4D97-AF65-F5344CB8AC3E}">
        <p14:creationId xmlns:p14="http://schemas.microsoft.com/office/powerpoint/2010/main" val="6869154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8350CC-3721-4278-9DE0-0466E4F094E2}"/>
              </a:ext>
            </a:extLst>
          </p:cNvPr>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endParaRPr lang="en-IN" dirty="0"/>
          </a:p>
        </p:txBody>
      </p:sp>
      <p:sp>
        <p:nvSpPr>
          <p:cNvPr id="3" name="Subtitle 2">
            <a:extLst>
              <a:ext uri="{FF2B5EF4-FFF2-40B4-BE49-F238E27FC236}">
                <a16:creationId xmlns:a16="http://schemas.microsoft.com/office/drawing/2014/main" id="{6E4BDCEA-EF64-462F-B856-26FEA7F1BF5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4C9C3C7F-116F-42BF-8BD0-A783D090C3F2}"/>
              </a:ext>
            </a:extLst>
          </p:cNvPr>
          <p:cNvSpPr>
            <a:spLocks noGrp="1"/>
          </p:cNvSpPr>
          <p:nvPr>
            <p:ph type="dt" sz="half" idx="10"/>
          </p:nvPr>
        </p:nvSpPr>
        <p:spPr/>
        <p:txBody>
          <a:bodyPr/>
          <a:lstStyle/>
          <a:p>
            <a:fld id="{B0E40D77-2706-4DD7-B04E-94D1E211BC02}" type="datetime1">
              <a:rPr lang="en-IN" smtClean="0"/>
              <a:t>20-08-2021</a:t>
            </a:fld>
            <a:endParaRPr lang="en-IN"/>
          </a:p>
        </p:txBody>
      </p:sp>
      <p:sp>
        <p:nvSpPr>
          <p:cNvPr id="5" name="Footer Placeholder 4">
            <a:extLst>
              <a:ext uri="{FF2B5EF4-FFF2-40B4-BE49-F238E27FC236}">
                <a16:creationId xmlns:a16="http://schemas.microsoft.com/office/drawing/2014/main" id="{90B64257-E5D6-41B2-BF04-88BB9CBD2B2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B4AFF5B-FAB5-4FDC-9531-FAEE0F8B8FAA}"/>
              </a:ext>
            </a:extLst>
          </p:cNvPr>
          <p:cNvSpPr>
            <a:spLocks noGrp="1"/>
          </p:cNvSpPr>
          <p:nvPr>
            <p:ph type="sldNum" sz="quarter" idx="12"/>
          </p:nvPr>
        </p:nvSpPr>
        <p:spPr/>
        <p:txBody>
          <a:bodyPr/>
          <a:lstStyle>
            <a:lvl1pPr>
              <a:defRPr>
                <a:ln>
                  <a:solidFill>
                    <a:schemeClr val="bg1"/>
                  </a:solidFill>
                </a:ln>
                <a:solidFill>
                  <a:schemeClr val="bg1"/>
                </a:solidFill>
              </a:defRPr>
            </a:lvl1pPr>
          </a:lstStyle>
          <a:p>
            <a:fld id="{E99BB7C9-7B40-4FA0-8960-B010047CD29E}" type="slidenum">
              <a:rPr lang="en-IN" smtClean="0"/>
              <a:pPr/>
              <a:t>‹#›</a:t>
            </a:fld>
            <a:endParaRPr lang="en-IN" dirty="0"/>
          </a:p>
        </p:txBody>
      </p:sp>
    </p:spTree>
    <p:extLst>
      <p:ext uri="{BB962C8B-B14F-4D97-AF65-F5344CB8AC3E}">
        <p14:creationId xmlns:p14="http://schemas.microsoft.com/office/powerpoint/2010/main" val="26576337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Word"/>
      </p:transition>
    </mc:Choice>
    <mc:Fallback>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1C8974-70CF-45D4-92ED-532E25B4EFAB}"/>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144106BA-614E-4507-8DE2-5C83E8B5004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9142F5C-4CC7-4D60-BED9-F7B561B62A76}"/>
              </a:ext>
            </a:extLst>
          </p:cNvPr>
          <p:cNvSpPr>
            <a:spLocks noGrp="1"/>
          </p:cNvSpPr>
          <p:nvPr>
            <p:ph type="dt" sz="half" idx="10"/>
          </p:nvPr>
        </p:nvSpPr>
        <p:spPr/>
        <p:txBody>
          <a:bodyPr/>
          <a:lstStyle/>
          <a:p>
            <a:fld id="{3E261F5C-4BB4-4AF6-A17D-A87A6C471263}" type="datetime1">
              <a:rPr lang="en-IN" smtClean="0"/>
              <a:t>20-08-2021</a:t>
            </a:fld>
            <a:endParaRPr lang="en-IN"/>
          </a:p>
        </p:txBody>
      </p:sp>
      <p:sp>
        <p:nvSpPr>
          <p:cNvPr id="5" name="Footer Placeholder 4">
            <a:extLst>
              <a:ext uri="{FF2B5EF4-FFF2-40B4-BE49-F238E27FC236}">
                <a16:creationId xmlns:a16="http://schemas.microsoft.com/office/drawing/2014/main" id="{9B14E3C7-57E4-4A49-9DF5-4502064E659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E661975-0283-46E5-A544-FE40997BE6A5}"/>
              </a:ext>
            </a:extLst>
          </p:cNvPr>
          <p:cNvSpPr>
            <a:spLocks noGrp="1"/>
          </p:cNvSpPr>
          <p:nvPr>
            <p:ph type="sldNum" sz="quarter" idx="12"/>
          </p:nvPr>
        </p:nvSpPr>
        <p:spPr/>
        <p:txBody>
          <a:bodyPr/>
          <a:lstStyle/>
          <a:p>
            <a:fld id="{E99BB7C9-7B40-4FA0-8960-B010047CD29E}" type="slidenum">
              <a:rPr lang="en-IN" smtClean="0"/>
              <a:t>‹#›</a:t>
            </a:fld>
            <a:endParaRPr lang="en-IN"/>
          </a:p>
        </p:txBody>
      </p:sp>
    </p:spTree>
    <p:extLst>
      <p:ext uri="{BB962C8B-B14F-4D97-AF65-F5344CB8AC3E}">
        <p14:creationId xmlns:p14="http://schemas.microsoft.com/office/powerpoint/2010/main" val="242333509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Word"/>
      </p:transition>
    </mc:Choice>
    <mc:Fallback>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1AEDCD2-286E-4E3C-BCE6-5D8335E2165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F1D0F735-49A6-4EB2-9738-0F0E707AF89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3547574-8F38-42DE-8278-A5F94B51FF2C}"/>
              </a:ext>
            </a:extLst>
          </p:cNvPr>
          <p:cNvSpPr>
            <a:spLocks noGrp="1"/>
          </p:cNvSpPr>
          <p:nvPr>
            <p:ph type="dt" sz="half" idx="10"/>
          </p:nvPr>
        </p:nvSpPr>
        <p:spPr/>
        <p:txBody>
          <a:bodyPr/>
          <a:lstStyle/>
          <a:p>
            <a:fld id="{4143AEA1-6E95-4D2A-BBCD-D2EF9C027076}" type="datetime1">
              <a:rPr lang="en-IN" smtClean="0"/>
              <a:t>20-08-2021</a:t>
            </a:fld>
            <a:endParaRPr lang="en-IN"/>
          </a:p>
        </p:txBody>
      </p:sp>
      <p:sp>
        <p:nvSpPr>
          <p:cNvPr id="5" name="Footer Placeholder 4">
            <a:extLst>
              <a:ext uri="{FF2B5EF4-FFF2-40B4-BE49-F238E27FC236}">
                <a16:creationId xmlns:a16="http://schemas.microsoft.com/office/drawing/2014/main" id="{4C059F7F-4B9C-47B0-80F3-65F808F7D85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47957B2-C793-44D7-BE82-A8BB3B5B5FC7}"/>
              </a:ext>
            </a:extLst>
          </p:cNvPr>
          <p:cNvSpPr>
            <a:spLocks noGrp="1"/>
          </p:cNvSpPr>
          <p:nvPr>
            <p:ph type="sldNum" sz="quarter" idx="12"/>
          </p:nvPr>
        </p:nvSpPr>
        <p:spPr/>
        <p:txBody>
          <a:bodyPr/>
          <a:lstStyle/>
          <a:p>
            <a:fld id="{E99BB7C9-7B40-4FA0-8960-B010047CD29E}" type="slidenum">
              <a:rPr lang="en-IN" smtClean="0"/>
              <a:t>‹#›</a:t>
            </a:fld>
            <a:endParaRPr lang="en-IN"/>
          </a:p>
        </p:txBody>
      </p:sp>
    </p:spTree>
    <p:extLst>
      <p:ext uri="{BB962C8B-B14F-4D97-AF65-F5344CB8AC3E}">
        <p14:creationId xmlns:p14="http://schemas.microsoft.com/office/powerpoint/2010/main" val="142336919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Word"/>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4CFE7A-B847-45E4-B246-C52FCC1F5E5B}"/>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44DDB0FF-105C-4724-9441-002D0E819B6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57B595-A475-42D2-ADE7-9B83FB83FBFB}"/>
              </a:ext>
            </a:extLst>
          </p:cNvPr>
          <p:cNvSpPr>
            <a:spLocks noGrp="1"/>
          </p:cNvSpPr>
          <p:nvPr>
            <p:ph type="dt" sz="half" idx="10"/>
          </p:nvPr>
        </p:nvSpPr>
        <p:spPr/>
        <p:txBody>
          <a:bodyPr/>
          <a:lstStyle/>
          <a:p>
            <a:fld id="{6E44C70A-DAB7-4DD0-9C50-8FC9917121A9}" type="datetime1">
              <a:rPr lang="en-IN" smtClean="0"/>
              <a:t>20-08-2021</a:t>
            </a:fld>
            <a:endParaRPr lang="en-IN"/>
          </a:p>
        </p:txBody>
      </p:sp>
      <p:sp>
        <p:nvSpPr>
          <p:cNvPr id="5" name="Footer Placeholder 4">
            <a:extLst>
              <a:ext uri="{FF2B5EF4-FFF2-40B4-BE49-F238E27FC236}">
                <a16:creationId xmlns:a16="http://schemas.microsoft.com/office/drawing/2014/main" id="{1A0D175E-7313-49F4-B595-B4F69E8EB5D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1600532-6B15-4C83-BD4B-6313F24D6182}"/>
              </a:ext>
            </a:extLst>
          </p:cNvPr>
          <p:cNvSpPr>
            <a:spLocks noGrp="1"/>
          </p:cNvSpPr>
          <p:nvPr>
            <p:ph type="sldNum" sz="quarter" idx="12"/>
          </p:nvPr>
        </p:nvSpPr>
        <p:spPr/>
        <p:txBody>
          <a:bodyPr/>
          <a:lstStyle>
            <a:lvl1pPr>
              <a:defRPr>
                <a:ln>
                  <a:solidFill>
                    <a:schemeClr val="bg1"/>
                  </a:solidFill>
                </a:ln>
                <a:solidFill>
                  <a:schemeClr val="bg1"/>
                </a:solidFill>
              </a:defRPr>
            </a:lvl1pPr>
          </a:lstStyle>
          <a:p>
            <a:fld id="{E99BB7C9-7B40-4FA0-8960-B010047CD29E}" type="slidenum">
              <a:rPr lang="en-IN" smtClean="0"/>
              <a:pPr/>
              <a:t>‹#›</a:t>
            </a:fld>
            <a:endParaRPr lang="en-IN" dirty="0"/>
          </a:p>
        </p:txBody>
      </p:sp>
    </p:spTree>
    <p:extLst>
      <p:ext uri="{BB962C8B-B14F-4D97-AF65-F5344CB8AC3E}">
        <p14:creationId xmlns:p14="http://schemas.microsoft.com/office/powerpoint/2010/main" val="421379435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Word"/>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90B46-5545-431C-8705-462D6AC320A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3F505444-02D6-4DDA-98EF-64FBC3EFBDE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2D9FA59-ACE5-43EA-908F-02A71E0424CC}"/>
              </a:ext>
            </a:extLst>
          </p:cNvPr>
          <p:cNvSpPr>
            <a:spLocks noGrp="1"/>
          </p:cNvSpPr>
          <p:nvPr>
            <p:ph type="dt" sz="half" idx="10"/>
          </p:nvPr>
        </p:nvSpPr>
        <p:spPr/>
        <p:txBody>
          <a:bodyPr/>
          <a:lstStyle/>
          <a:p>
            <a:fld id="{86FCDA32-96BF-430B-8E09-924A8C61F196}" type="datetime1">
              <a:rPr lang="en-IN" smtClean="0"/>
              <a:t>20-08-2021</a:t>
            </a:fld>
            <a:endParaRPr lang="en-IN"/>
          </a:p>
        </p:txBody>
      </p:sp>
      <p:sp>
        <p:nvSpPr>
          <p:cNvPr id="5" name="Footer Placeholder 4">
            <a:extLst>
              <a:ext uri="{FF2B5EF4-FFF2-40B4-BE49-F238E27FC236}">
                <a16:creationId xmlns:a16="http://schemas.microsoft.com/office/drawing/2014/main" id="{7FF446ED-9510-4487-AC13-C5496E1CFAD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2BF2C3F-141D-478B-8B60-20E490517D6E}"/>
              </a:ext>
            </a:extLst>
          </p:cNvPr>
          <p:cNvSpPr>
            <a:spLocks noGrp="1"/>
          </p:cNvSpPr>
          <p:nvPr>
            <p:ph type="sldNum" sz="quarter" idx="12"/>
          </p:nvPr>
        </p:nvSpPr>
        <p:spPr/>
        <p:txBody>
          <a:bodyPr/>
          <a:lstStyle>
            <a:lvl1pPr>
              <a:defRPr>
                <a:ln>
                  <a:solidFill>
                    <a:schemeClr val="bg1"/>
                  </a:solidFill>
                </a:ln>
                <a:solidFill>
                  <a:schemeClr val="bg1"/>
                </a:solidFill>
              </a:defRPr>
            </a:lvl1pPr>
          </a:lstStyle>
          <a:p>
            <a:fld id="{E99BB7C9-7B40-4FA0-8960-B010047CD29E}" type="slidenum">
              <a:rPr lang="en-IN" smtClean="0"/>
              <a:pPr/>
              <a:t>‹#›</a:t>
            </a:fld>
            <a:endParaRPr lang="en-IN" dirty="0"/>
          </a:p>
        </p:txBody>
      </p:sp>
    </p:spTree>
    <p:extLst>
      <p:ext uri="{BB962C8B-B14F-4D97-AF65-F5344CB8AC3E}">
        <p14:creationId xmlns:p14="http://schemas.microsoft.com/office/powerpoint/2010/main" val="408987493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Word"/>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A83BEE-166C-4D9C-9402-AC9F24651293}"/>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1746EFB1-C813-4611-B822-8C20A3BE181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05B2767C-E584-41DD-819C-CFDE232E5C0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CF7B4189-5C0A-456C-8336-6DB36E5B4810}"/>
              </a:ext>
            </a:extLst>
          </p:cNvPr>
          <p:cNvSpPr>
            <a:spLocks noGrp="1"/>
          </p:cNvSpPr>
          <p:nvPr>
            <p:ph type="dt" sz="half" idx="10"/>
          </p:nvPr>
        </p:nvSpPr>
        <p:spPr/>
        <p:txBody>
          <a:bodyPr/>
          <a:lstStyle/>
          <a:p>
            <a:fld id="{4B1151D8-52E9-4C63-B9F8-58E8C70D0DF6}" type="datetime1">
              <a:rPr lang="en-IN" smtClean="0"/>
              <a:t>20-08-2021</a:t>
            </a:fld>
            <a:endParaRPr lang="en-IN"/>
          </a:p>
        </p:txBody>
      </p:sp>
      <p:sp>
        <p:nvSpPr>
          <p:cNvPr id="6" name="Footer Placeholder 5">
            <a:extLst>
              <a:ext uri="{FF2B5EF4-FFF2-40B4-BE49-F238E27FC236}">
                <a16:creationId xmlns:a16="http://schemas.microsoft.com/office/drawing/2014/main" id="{70912A6C-A445-4B0E-8A71-A9A95C00CB2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7DEE9D9D-A425-4769-9090-8A25428C28DE}"/>
              </a:ext>
            </a:extLst>
          </p:cNvPr>
          <p:cNvSpPr>
            <a:spLocks noGrp="1"/>
          </p:cNvSpPr>
          <p:nvPr>
            <p:ph type="sldNum" sz="quarter" idx="12"/>
          </p:nvPr>
        </p:nvSpPr>
        <p:spPr/>
        <p:txBody>
          <a:bodyPr/>
          <a:lstStyle/>
          <a:p>
            <a:fld id="{E99BB7C9-7B40-4FA0-8960-B010047CD29E}" type="slidenum">
              <a:rPr lang="en-IN" smtClean="0"/>
              <a:t>‹#›</a:t>
            </a:fld>
            <a:endParaRPr lang="en-IN"/>
          </a:p>
        </p:txBody>
      </p:sp>
    </p:spTree>
    <p:extLst>
      <p:ext uri="{BB962C8B-B14F-4D97-AF65-F5344CB8AC3E}">
        <p14:creationId xmlns:p14="http://schemas.microsoft.com/office/powerpoint/2010/main" val="53695629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Word"/>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1938A3-FC80-4945-AF6D-408E6F1C0372}"/>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927AB4CE-79BD-4316-9637-F829513711B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1B71867-3D2E-4CD1-82E8-EC63D696847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726A99E8-BFB6-4DD8-A0C8-57AD6EA1802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F8AB7B8-1565-4AC4-A90A-5AF9E81779A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7A1E0FE3-709D-4B4A-947E-25EBE0F2D831}"/>
              </a:ext>
            </a:extLst>
          </p:cNvPr>
          <p:cNvSpPr>
            <a:spLocks noGrp="1"/>
          </p:cNvSpPr>
          <p:nvPr>
            <p:ph type="dt" sz="half" idx="10"/>
          </p:nvPr>
        </p:nvSpPr>
        <p:spPr/>
        <p:txBody>
          <a:bodyPr/>
          <a:lstStyle/>
          <a:p>
            <a:fld id="{5A777418-9B49-4CE0-82E6-136F14878E33}" type="datetime1">
              <a:rPr lang="en-IN" smtClean="0"/>
              <a:t>20-08-2021</a:t>
            </a:fld>
            <a:endParaRPr lang="en-IN"/>
          </a:p>
        </p:txBody>
      </p:sp>
      <p:sp>
        <p:nvSpPr>
          <p:cNvPr id="8" name="Footer Placeholder 7">
            <a:extLst>
              <a:ext uri="{FF2B5EF4-FFF2-40B4-BE49-F238E27FC236}">
                <a16:creationId xmlns:a16="http://schemas.microsoft.com/office/drawing/2014/main" id="{DA98605E-62AA-4FF2-A341-681A5B93A585}"/>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752D2971-BA01-409A-8AB4-99EDC3AC765A}"/>
              </a:ext>
            </a:extLst>
          </p:cNvPr>
          <p:cNvSpPr>
            <a:spLocks noGrp="1"/>
          </p:cNvSpPr>
          <p:nvPr>
            <p:ph type="sldNum" sz="quarter" idx="12"/>
          </p:nvPr>
        </p:nvSpPr>
        <p:spPr/>
        <p:txBody>
          <a:bodyPr/>
          <a:lstStyle/>
          <a:p>
            <a:fld id="{E99BB7C9-7B40-4FA0-8960-B010047CD29E}" type="slidenum">
              <a:rPr lang="en-IN" smtClean="0"/>
              <a:t>‹#›</a:t>
            </a:fld>
            <a:endParaRPr lang="en-IN"/>
          </a:p>
        </p:txBody>
      </p:sp>
    </p:spTree>
    <p:extLst>
      <p:ext uri="{BB962C8B-B14F-4D97-AF65-F5344CB8AC3E}">
        <p14:creationId xmlns:p14="http://schemas.microsoft.com/office/powerpoint/2010/main" val="146116233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Word"/>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CA90F2-4971-43CE-9C4F-466D552ACE4C}"/>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E1ABF4E8-51FE-45F1-9387-BC73EBA6451F}"/>
              </a:ext>
            </a:extLst>
          </p:cNvPr>
          <p:cNvSpPr>
            <a:spLocks noGrp="1"/>
          </p:cNvSpPr>
          <p:nvPr>
            <p:ph type="dt" sz="half" idx="10"/>
          </p:nvPr>
        </p:nvSpPr>
        <p:spPr/>
        <p:txBody>
          <a:bodyPr/>
          <a:lstStyle/>
          <a:p>
            <a:fld id="{24FEAAA6-0DE6-449E-A0EA-346DBF3D6526}" type="datetime1">
              <a:rPr lang="en-IN" smtClean="0"/>
              <a:t>20-08-2021</a:t>
            </a:fld>
            <a:endParaRPr lang="en-IN"/>
          </a:p>
        </p:txBody>
      </p:sp>
      <p:sp>
        <p:nvSpPr>
          <p:cNvPr id="4" name="Footer Placeholder 3">
            <a:extLst>
              <a:ext uri="{FF2B5EF4-FFF2-40B4-BE49-F238E27FC236}">
                <a16:creationId xmlns:a16="http://schemas.microsoft.com/office/drawing/2014/main" id="{55BCEADA-625E-453A-9D7E-BB3303AB190C}"/>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C5FA7FB7-A964-49C6-A406-D8338C6D7FF3}"/>
              </a:ext>
            </a:extLst>
          </p:cNvPr>
          <p:cNvSpPr>
            <a:spLocks noGrp="1"/>
          </p:cNvSpPr>
          <p:nvPr>
            <p:ph type="sldNum" sz="quarter" idx="12"/>
          </p:nvPr>
        </p:nvSpPr>
        <p:spPr/>
        <p:txBody>
          <a:bodyPr/>
          <a:lstStyle/>
          <a:p>
            <a:fld id="{E99BB7C9-7B40-4FA0-8960-B010047CD29E}" type="slidenum">
              <a:rPr lang="en-IN" smtClean="0"/>
              <a:t>‹#›</a:t>
            </a:fld>
            <a:endParaRPr lang="en-IN"/>
          </a:p>
        </p:txBody>
      </p:sp>
    </p:spTree>
    <p:extLst>
      <p:ext uri="{BB962C8B-B14F-4D97-AF65-F5344CB8AC3E}">
        <p14:creationId xmlns:p14="http://schemas.microsoft.com/office/powerpoint/2010/main" val="117330001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Word"/>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C355C50-316D-4A05-A131-98F0344FE44E}"/>
              </a:ext>
            </a:extLst>
          </p:cNvPr>
          <p:cNvSpPr>
            <a:spLocks noGrp="1"/>
          </p:cNvSpPr>
          <p:nvPr>
            <p:ph type="dt" sz="half" idx="10"/>
          </p:nvPr>
        </p:nvSpPr>
        <p:spPr/>
        <p:txBody>
          <a:bodyPr/>
          <a:lstStyle/>
          <a:p>
            <a:fld id="{F8106F85-F83B-4653-8772-89510766FEAB}" type="datetime1">
              <a:rPr lang="en-IN" smtClean="0"/>
              <a:t>20-08-2021</a:t>
            </a:fld>
            <a:endParaRPr lang="en-IN"/>
          </a:p>
        </p:txBody>
      </p:sp>
      <p:sp>
        <p:nvSpPr>
          <p:cNvPr id="3" name="Footer Placeholder 2">
            <a:extLst>
              <a:ext uri="{FF2B5EF4-FFF2-40B4-BE49-F238E27FC236}">
                <a16:creationId xmlns:a16="http://schemas.microsoft.com/office/drawing/2014/main" id="{2B162A22-A916-455D-A9F2-F58E5472218F}"/>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710258FE-852B-470B-B259-63F41F9CE050}"/>
              </a:ext>
            </a:extLst>
          </p:cNvPr>
          <p:cNvSpPr>
            <a:spLocks noGrp="1"/>
          </p:cNvSpPr>
          <p:nvPr>
            <p:ph type="sldNum" sz="quarter" idx="12"/>
          </p:nvPr>
        </p:nvSpPr>
        <p:spPr/>
        <p:txBody>
          <a:bodyPr/>
          <a:lstStyle>
            <a:lvl1pPr>
              <a:defRPr>
                <a:ln>
                  <a:solidFill>
                    <a:schemeClr val="bg1"/>
                  </a:solidFill>
                </a:ln>
                <a:solidFill>
                  <a:schemeClr val="bg1"/>
                </a:solidFill>
              </a:defRPr>
            </a:lvl1pPr>
          </a:lstStyle>
          <a:p>
            <a:fld id="{E99BB7C9-7B40-4FA0-8960-B010047CD29E}" type="slidenum">
              <a:rPr lang="en-IN" smtClean="0"/>
              <a:pPr/>
              <a:t>‹#›</a:t>
            </a:fld>
            <a:endParaRPr lang="en-IN"/>
          </a:p>
        </p:txBody>
      </p:sp>
    </p:spTree>
    <p:extLst>
      <p:ext uri="{BB962C8B-B14F-4D97-AF65-F5344CB8AC3E}">
        <p14:creationId xmlns:p14="http://schemas.microsoft.com/office/powerpoint/2010/main" val="311185922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Word"/>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B86C86-C5CD-469A-B393-70AAC37D3A8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1A279BD9-8CD9-43E1-AC47-F4174102E45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D25426F5-3FB6-48AB-8B59-7FF0299518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2F4C746-9D92-4F14-9F07-8055DE8F2F13}"/>
              </a:ext>
            </a:extLst>
          </p:cNvPr>
          <p:cNvSpPr>
            <a:spLocks noGrp="1"/>
          </p:cNvSpPr>
          <p:nvPr>
            <p:ph type="dt" sz="half" idx="10"/>
          </p:nvPr>
        </p:nvSpPr>
        <p:spPr/>
        <p:txBody>
          <a:bodyPr/>
          <a:lstStyle/>
          <a:p>
            <a:fld id="{6EEE8CC2-812C-4BC4-9C61-AB5CEE5FC858}" type="datetime1">
              <a:rPr lang="en-IN" smtClean="0"/>
              <a:t>20-08-2021</a:t>
            </a:fld>
            <a:endParaRPr lang="en-IN"/>
          </a:p>
        </p:txBody>
      </p:sp>
      <p:sp>
        <p:nvSpPr>
          <p:cNvPr id="6" name="Footer Placeholder 5">
            <a:extLst>
              <a:ext uri="{FF2B5EF4-FFF2-40B4-BE49-F238E27FC236}">
                <a16:creationId xmlns:a16="http://schemas.microsoft.com/office/drawing/2014/main" id="{B6CFCB89-4C41-4E43-AE55-F7A35E87E25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B904E50-3C34-4A9B-B019-6E7359440C23}"/>
              </a:ext>
            </a:extLst>
          </p:cNvPr>
          <p:cNvSpPr>
            <a:spLocks noGrp="1"/>
          </p:cNvSpPr>
          <p:nvPr>
            <p:ph type="sldNum" sz="quarter" idx="12"/>
          </p:nvPr>
        </p:nvSpPr>
        <p:spPr/>
        <p:txBody>
          <a:bodyPr/>
          <a:lstStyle/>
          <a:p>
            <a:fld id="{E99BB7C9-7B40-4FA0-8960-B010047CD29E}" type="slidenum">
              <a:rPr lang="en-IN" smtClean="0"/>
              <a:t>‹#›</a:t>
            </a:fld>
            <a:endParaRPr lang="en-IN"/>
          </a:p>
        </p:txBody>
      </p:sp>
    </p:spTree>
    <p:extLst>
      <p:ext uri="{BB962C8B-B14F-4D97-AF65-F5344CB8AC3E}">
        <p14:creationId xmlns:p14="http://schemas.microsoft.com/office/powerpoint/2010/main" val="85875203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Word"/>
      </p:transition>
    </mc:Choice>
    <mc:Fallback>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A09071-3E4B-4AFA-A61C-EDDC04BEA67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CB523D1C-101A-4FA7-8F26-C1750FA2039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C1DD7FC2-FFA1-4641-AE56-0CA3DD25727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8B5EC15-3BDF-4E87-A8D1-6D518C3DF735}"/>
              </a:ext>
            </a:extLst>
          </p:cNvPr>
          <p:cNvSpPr>
            <a:spLocks noGrp="1"/>
          </p:cNvSpPr>
          <p:nvPr>
            <p:ph type="dt" sz="half" idx="10"/>
          </p:nvPr>
        </p:nvSpPr>
        <p:spPr/>
        <p:txBody>
          <a:bodyPr/>
          <a:lstStyle/>
          <a:p>
            <a:fld id="{3937991C-6815-4252-A0DF-34CDB027C9B9}" type="datetime1">
              <a:rPr lang="en-IN" smtClean="0"/>
              <a:t>20-08-2021</a:t>
            </a:fld>
            <a:endParaRPr lang="en-IN"/>
          </a:p>
        </p:txBody>
      </p:sp>
      <p:sp>
        <p:nvSpPr>
          <p:cNvPr id="6" name="Footer Placeholder 5">
            <a:extLst>
              <a:ext uri="{FF2B5EF4-FFF2-40B4-BE49-F238E27FC236}">
                <a16:creationId xmlns:a16="http://schemas.microsoft.com/office/drawing/2014/main" id="{BD50E1AA-4DF6-481F-873C-8F1F02EB7D6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900CFBC-004B-4BB7-B181-7C8D91D49D35}"/>
              </a:ext>
            </a:extLst>
          </p:cNvPr>
          <p:cNvSpPr>
            <a:spLocks noGrp="1"/>
          </p:cNvSpPr>
          <p:nvPr>
            <p:ph type="sldNum" sz="quarter" idx="12"/>
          </p:nvPr>
        </p:nvSpPr>
        <p:spPr/>
        <p:txBody>
          <a:bodyPr/>
          <a:lstStyle/>
          <a:p>
            <a:fld id="{E99BB7C9-7B40-4FA0-8960-B010047CD29E}" type="slidenum">
              <a:rPr lang="en-IN" smtClean="0"/>
              <a:t>‹#›</a:t>
            </a:fld>
            <a:endParaRPr lang="en-IN"/>
          </a:p>
        </p:txBody>
      </p:sp>
    </p:spTree>
    <p:extLst>
      <p:ext uri="{BB962C8B-B14F-4D97-AF65-F5344CB8AC3E}">
        <p14:creationId xmlns:p14="http://schemas.microsoft.com/office/powerpoint/2010/main" val="400332397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Word"/>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F303882-7FDD-440E-8688-ECD1CBA0668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119BCA4C-8008-4989-8459-1AC0C8B50FF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9B4B994-6B4E-4068-A622-382AE90A4EB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7150577-88B9-425B-92D2-B96DC7EBFEB1}" type="datetime1">
              <a:rPr lang="en-IN" smtClean="0"/>
              <a:t>20-08-2021</a:t>
            </a:fld>
            <a:endParaRPr lang="en-IN"/>
          </a:p>
        </p:txBody>
      </p:sp>
      <p:sp>
        <p:nvSpPr>
          <p:cNvPr id="5" name="Footer Placeholder 4">
            <a:extLst>
              <a:ext uri="{FF2B5EF4-FFF2-40B4-BE49-F238E27FC236}">
                <a16:creationId xmlns:a16="http://schemas.microsoft.com/office/drawing/2014/main" id="{DD292AB2-F41F-43EA-9D11-A5F315E0474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FE48DB44-1E47-4D56-B102-CE1579C97F7E}"/>
              </a:ext>
            </a:extLst>
          </p:cNvPr>
          <p:cNvSpPr>
            <a:spLocks noGrp="1"/>
          </p:cNvSpPr>
          <p:nvPr>
            <p:ph type="sldNum" sz="quarter" idx="4"/>
          </p:nvPr>
        </p:nvSpPr>
        <p:spPr>
          <a:xfrm>
            <a:off x="8744824" y="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99BB7C9-7B40-4FA0-8960-B010047CD29E}" type="slidenum">
              <a:rPr lang="en-IN" smtClean="0"/>
              <a:t>‹#›</a:t>
            </a:fld>
            <a:endParaRPr lang="en-IN"/>
          </a:p>
        </p:txBody>
      </p:sp>
    </p:spTree>
    <p:extLst>
      <p:ext uri="{BB962C8B-B14F-4D97-AF65-F5344CB8AC3E}">
        <p14:creationId xmlns:p14="http://schemas.microsoft.com/office/powerpoint/2010/main" val="318512124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p159="http://schemas.microsoft.com/office/powerpoint/2015/09/main" Requires="p159">
      <p:transition xmlns:p14="http://schemas.microsoft.com/office/powerpoint/2010/main" spd="slow" p14:dur="2000">
        <p159:morph option="byWord"/>
      </p:transition>
    </mc:Choice>
    <mc:Fallback>
      <p:transition spd="slow">
        <p:fade/>
      </p:transition>
    </mc:Fallback>
  </mc:AlternateConten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svg"/><Relationship Id="rId7" Type="http://schemas.openxmlformats.org/officeDocument/2006/relationships/image" Target="../media/image7.sv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 Id="rId9" Type="http://schemas.microsoft.com/office/2007/relationships/hdphoto" Target="../media/hdphoto1.wdp"/></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microsoft.com/office/2007/relationships/hdphoto" Target="../media/hdphoto8.wdp"/><Relationship Id="rId7" Type="http://schemas.microsoft.com/office/2007/relationships/hdphoto" Target="../media/hdphoto10.wdp"/><Relationship Id="rId2"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40.png"/><Relationship Id="rId5" Type="http://schemas.microsoft.com/office/2007/relationships/hdphoto" Target="../media/hdphoto9.wdp"/><Relationship Id="rId4" Type="http://schemas.openxmlformats.org/officeDocument/2006/relationships/image" Target="../media/image39.png"/></Relationships>
</file>

<file path=ppt/slides/_rels/slide1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microsoft.com/office/2007/relationships/hdphoto" Target="../media/hdphoto11.wdp"/><Relationship Id="rId7" Type="http://schemas.microsoft.com/office/2007/relationships/hdphoto" Target="../media/hdphoto12.wdp"/><Relationship Id="rId2"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jpeg"/><Relationship Id="rId4" Type="http://schemas.openxmlformats.org/officeDocument/2006/relationships/image" Target="../media/image44.jpg"/></Relationships>
</file>

<file path=ppt/slides/_rels/slide14.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image" Target="../media/image47.png"/><Relationship Id="rId1" Type="http://schemas.openxmlformats.org/officeDocument/2006/relationships/slideLayout" Target="../slideLayouts/slideLayout2.xml"/><Relationship Id="rId5" Type="http://schemas.microsoft.com/office/2007/relationships/hdphoto" Target="../media/hdphoto13.wdp"/><Relationship Id="rId4" Type="http://schemas.openxmlformats.org/officeDocument/2006/relationships/image" Target="../media/image49.png"/></Relationships>
</file>

<file path=ppt/slides/_rels/slide15.xml.rels><?xml version="1.0" encoding="UTF-8" standalone="yes"?>
<Relationships xmlns="http://schemas.openxmlformats.org/package/2006/relationships"><Relationship Id="rId3" Type="http://schemas.microsoft.com/office/2007/relationships/hdphoto" Target="../media/hdphoto14.wdp"/><Relationship Id="rId2"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image" Target="../media/image52.jpg"/><Relationship Id="rId5" Type="http://schemas.microsoft.com/office/2007/relationships/hdphoto" Target="../media/hdphoto15.wdp"/><Relationship Id="rId4" Type="http://schemas.openxmlformats.org/officeDocument/2006/relationships/image" Target="../media/image51.png"/></Relationships>
</file>

<file path=ppt/slides/_rels/slide16.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image" Target="../media/image53.jpg"/><Relationship Id="rId1" Type="http://schemas.openxmlformats.org/officeDocument/2006/relationships/slideLayout" Target="../slideLayouts/slideLayout2.xml"/><Relationship Id="rId5" Type="http://schemas.microsoft.com/office/2007/relationships/hdphoto" Target="../media/hdphoto16.wdp"/><Relationship Id="rId4" Type="http://schemas.openxmlformats.org/officeDocument/2006/relationships/image" Target="../media/image55.png"/></Relationships>
</file>

<file path=ppt/slides/_rels/slide1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18.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38.png"/><Relationship Id="rId1" Type="http://schemas.openxmlformats.org/officeDocument/2006/relationships/slideLayout" Target="../slideLayouts/slideLayout2.xml"/><Relationship Id="rId5" Type="http://schemas.microsoft.com/office/2007/relationships/hdphoto" Target="../media/hdphoto10.wdp"/><Relationship Id="rId4" Type="http://schemas.openxmlformats.org/officeDocument/2006/relationships/image" Target="../media/image4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8" Type="http://schemas.microsoft.com/office/2007/relationships/hdphoto" Target="../media/hdphoto4.wdp"/><Relationship Id="rId13" Type="http://schemas.openxmlformats.org/officeDocument/2006/relationships/image" Target="../media/image15.png"/><Relationship Id="rId3" Type="http://schemas.microsoft.com/office/2007/relationships/hdphoto" Target="../media/hdphoto2.wdp"/><Relationship Id="rId7" Type="http://schemas.openxmlformats.org/officeDocument/2006/relationships/image" Target="../media/image12.png"/><Relationship Id="rId12" Type="http://schemas.microsoft.com/office/2007/relationships/hdphoto" Target="../media/hdphoto6.wdp"/><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1.png"/><Relationship Id="rId11" Type="http://schemas.openxmlformats.org/officeDocument/2006/relationships/image" Target="../media/image14.png"/><Relationship Id="rId5" Type="http://schemas.microsoft.com/office/2007/relationships/hdphoto" Target="../media/hdphoto3.wdp"/><Relationship Id="rId10" Type="http://schemas.microsoft.com/office/2007/relationships/hdphoto" Target="../media/hdphoto5.wdp"/><Relationship Id="rId4" Type="http://schemas.openxmlformats.org/officeDocument/2006/relationships/image" Target="../media/image10.png"/><Relationship Id="rId9" Type="http://schemas.openxmlformats.org/officeDocument/2006/relationships/image" Target="../media/image13.png"/></Relationships>
</file>

<file path=ppt/slides/_rels/slide2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image" Target="../media/image60.jpeg"/><Relationship Id="rId1" Type="http://schemas.openxmlformats.org/officeDocument/2006/relationships/slideLayout" Target="../slideLayouts/slideLayout2.xml"/><Relationship Id="rId4" Type="http://schemas.openxmlformats.org/officeDocument/2006/relationships/image" Target="../media/image62.jpeg"/></Relationships>
</file>

<file path=ppt/slides/_rels/slide2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0.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jpg"/><Relationship Id="rId4" Type="http://schemas.microsoft.com/office/2007/relationships/hdphoto" Target="../media/hdphoto7.wdp"/></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8" Type="http://schemas.microsoft.com/office/2007/relationships/hdphoto" Target="../media/hdphoto4.wdp"/><Relationship Id="rId13" Type="http://schemas.openxmlformats.org/officeDocument/2006/relationships/image" Target="../media/image15.png"/><Relationship Id="rId3" Type="http://schemas.microsoft.com/office/2007/relationships/hdphoto" Target="../media/hdphoto2.wdp"/><Relationship Id="rId7" Type="http://schemas.openxmlformats.org/officeDocument/2006/relationships/image" Target="../media/image12.png"/><Relationship Id="rId12" Type="http://schemas.microsoft.com/office/2007/relationships/hdphoto" Target="../media/hdphoto6.wdp"/><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1.png"/><Relationship Id="rId11" Type="http://schemas.openxmlformats.org/officeDocument/2006/relationships/image" Target="../media/image14.png"/><Relationship Id="rId5" Type="http://schemas.microsoft.com/office/2007/relationships/hdphoto" Target="../media/hdphoto3.wdp"/><Relationship Id="rId10" Type="http://schemas.microsoft.com/office/2007/relationships/hdphoto" Target="../media/hdphoto5.wdp"/><Relationship Id="rId4" Type="http://schemas.openxmlformats.org/officeDocument/2006/relationships/image" Target="../media/image10.png"/><Relationship Id="rId9" Type="http://schemas.openxmlformats.org/officeDocument/2006/relationships/image" Target="../media/image13.png"/></Relationships>
</file>

<file path=ppt/slides/_rels/slide6.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36.png"/><Relationship Id="rId3" Type="http://schemas.openxmlformats.org/officeDocument/2006/relationships/image" Target="../media/image26.svg"/><Relationship Id="rId7" Type="http://schemas.openxmlformats.org/officeDocument/2006/relationships/image" Target="../media/image30.svg"/><Relationship Id="rId12" Type="http://schemas.openxmlformats.org/officeDocument/2006/relationships/image" Target="../media/image35.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29.png"/><Relationship Id="rId11" Type="http://schemas.openxmlformats.org/officeDocument/2006/relationships/image" Target="../media/image34.svg"/><Relationship Id="rId5" Type="http://schemas.openxmlformats.org/officeDocument/2006/relationships/image" Target="../media/image28.svg"/><Relationship Id="rId10" Type="http://schemas.openxmlformats.org/officeDocument/2006/relationships/image" Target="../media/image33.png"/><Relationship Id="rId4" Type="http://schemas.openxmlformats.org/officeDocument/2006/relationships/image" Target="../media/image27.png"/><Relationship Id="rId9" Type="http://schemas.openxmlformats.org/officeDocument/2006/relationships/image" Target="../media/image32.svg"/><Relationship Id="rId14" Type="http://schemas.openxmlformats.org/officeDocument/2006/relationships/image" Target="../media/image37.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roup 30">
            <a:extLst>
              <a:ext uri="{FF2B5EF4-FFF2-40B4-BE49-F238E27FC236}">
                <a16:creationId xmlns:a16="http://schemas.microsoft.com/office/drawing/2014/main" id="{8A96E687-1C9F-4597-BA17-680E18FF9F7B}"/>
              </a:ext>
            </a:extLst>
          </p:cNvPr>
          <p:cNvGrpSpPr/>
          <p:nvPr/>
        </p:nvGrpSpPr>
        <p:grpSpPr>
          <a:xfrm>
            <a:off x="1708887" y="5679500"/>
            <a:ext cx="3671848" cy="400110"/>
            <a:chOff x="1708887" y="5679500"/>
            <a:chExt cx="3671848" cy="400110"/>
          </a:xfrm>
        </p:grpSpPr>
        <p:sp>
          <p:nvSpPr>
            <p:cNvPr id="29" name="Rectangle 28">
              <a:extLst>
                <a:ext uri="{FF2B5EF4-FFF2-40B4-BE49-F238E27FC236}">
                  <a16:creationId xmlns:a16="http://schemas.microsoft.com/office/drawing/2014/main" id="{5C55B816-BF13-4BDF-9A65-B319B154EAB8}"/>
                </a:ext>
              </a:extLst>
            </p:cNvPr>
            <p:cNvSpPr/>
            <p:nvPr/>
          </p:nvSpPr>
          <p:spPr>
            <a:xfrm>
              <a:off x="1820410" y="5912663"/>
              <a:ext cx="3560325" cy="108000"/>
            </a:xfrm>
            <a:prstGeom prst="rect">
              <a:avLst/>
            </a:prstGeom>
            <a:solidFill>
              <a:schemeClr val="accent2"/>
            </a:solidFill>
            <a:ln w="28575"/>
          </p:spPr>
          <p:style>
            <a:lnRef idx="2">
              <a:schemeClr val="accent2"/>
            </a:lnRef>
            <a:fillRef idx="1">
              <a:schemeClr val="lt1"/>
            </a:fillRef>
            <a:effectRef idx="0">
              <a:schemeClr val="accent2"/>
            </a:effectRef>
            <a:fontRef idx="minor">
              <a:schemeClr val="dk1"/>
            </a:fontRef>
          </p:style>
          <p:txBody>
            <a:bodyPr rtlCol="0" anchor="ctr"/>
            <a:lstStyle/>
            <a:p>
              <a:pPr algn="ctr"/>
              <a:endParaRPr lang="en-IN" dirty="0"/>
            </a:p>
          </p:txBody>
        </p:sp>
        <p:sp>
          <p:nvSpPr>
            <p:cNvPr id="30" name="Rectangle 29">
              <a:extLst>
                <a:ext uri="{FF2B5EF4-FFF2-40B4-BE49-F238E27FC236}">
                  <a16:creationId xmlns:a16="http://schemas.microsoft.com/office/drawing/2014/main" id="{90213DF6-C044-4292-A7A2-B33514F817F8}"/>
                </a:ext>
              </a:extLst>
            </p:cNvPr>
            <p:cNvSpPr/>
            <p:nvPr/>
          </p:nvSpPr>
          <p:spPr>
            <a:xfrm>
              <a:off x="1708887" y="5679500"/>
              <a:ext cx="2776722" cy="400110"/>
            </a:xfrm>
            <a:prstGeom prst="rect">
              <a:avLst/>
            </a:prstGeom>
            <a:noFill/>
          </p:spPr>
          <p:txBody>
            <a:bodyPr wrap="none" lIns="91440" tIns="45720" rIns="91440" bIns="45720">
              <a:spAutoFit/>
            </a:bodyPr>
            <a:lstStyle/>
            <a:p>
              <a:pPr algn="ctr"/>
              <a:r>
                <a:rPr lang="en-US" sz="2000" b="0" cap="none" spc="0" dirty="0">
                  <a:ln w="0"/>
                  <a:solidFill>
                    <a:schemeClr val="tx1"/>
                  </a:solidFill>
                  <a:effectLst>
                    <a:outerShdw blurRad="38100" dist="19050" dir="2700000" algn="tl" rotWithShape="0">
                      <a:schemeClr val="dk1">
                        <a:alpha val="40000"/>
                      </a:schemeClr>
                    </a:outerShdw>
                  </a:effectLst>
                  <a:latin typeface="Nirmala UI" panose="020B0502040204020203" pitchFamily="34" charset="0"/>
                  <a:ea typeface="Nirmala UI" panose="020B0502040204020203" pitchFamily="34" charset="0"/>
                  <a:cs typeface="Nirmala UI" panose="020B0502040204020203" pitchFamily="34" charset="0"/>
                </a:rPr>
                <a:t>Instructor: Aman Singh</a:t>
              </a:r>
            </a:p>
          </p:txBody>
        </p:sp>
      </p:grpSp>
      <p:grpSp>
        <p:nvGrpSpPr>
          <p:cNvPr id="28" name="Group 27">
            <a:extLst>
              <a:ext uri="{FF2B5EF4-FFF2-40B4-BE49-F238E27FC236}">
                <a16:creationId xmlns:a16="http://schemas.microsoft.com/office/drawing/2014/main" id="{79263898-9EF9-4E7B-ABE3-D82047B23CCA}"/>
              </a:ext>
            </a:extLst>
          </p:cNvPr>
          <p:cNvGrpSpPr/>
          <p:nvPr/>
        </p:nvGrpSpPr>
        <p:grpSpPr>
          <a:xfrm>
            <a:off x="2245546" y="1119900"/>
            <a:ext cx="4584897" cy="1915711"/>
            <a:chOff x="2235870" y="851672"/>
            <a:chExt cx="4584897" cy="1915711"/>
          </a:xfrm>
        </p:grpSpPr>
        <p:pic>
          <p:nvPicPr>
            <p:cNvPr id="32" name="Graphic 31">
              <a:extLst>
                <a:ext uri="{FF2B5EF4-FFF2-40B4-BE49-F238E27FC236}">
                  <a16:creationId xmlns:a16="http://schemas.microsoft.com/office/drawing/2014/main" id="{F5F9BEAA-2DFC-43AA-883E-AB8AE525C8E6}"/>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235870" y="851672"/>
              <a:ext cx="1915711" cy="1915711"/>
            </a:xfrm>
            <a:prstGeom prst="rect">
              <a:avLst/>
            </a:prstGeom>
          </p:spPr>
        </p:pic>
        <p:sp>
          <p:nvSpPr>
            <p:cNvPr id="33" name="Rectangle 32">
              <a:extLst>
                <a:ext uri="{FF2B5EF4-FFF2-40B4-BE49-F238E27FC236}">
                  <a16:creationId xmlns:a16="http://schemas.microsoft.com/office/drawing/2014/main" id="{48E2C536-C9A4-4888-9311-A104A54CC800}"/>
                </a:ext>
              </a:extLst>
            </p:cNvPr>
            <p:cNvSpPr/>
            <p:nvPr/>
          </p:nvSpPr>
          <p:spPr>
            <a:xfrm>
              <a:off x="4257245" y="1201443"/>
              <a:ext cx="2563522" cy="923330"/>
            </a:xfrm>
            <a:prstGeom prst="rect">
              <a:avLst/>
            </a:prstGeom>
            <a:noFill/>
          </p:spPr>
          <p:txBody>
            <a:bodyPr wrap="none" lIns="91440" tIns="45720" rIns="91440" bIns="45720">
              <a:spAutoFit/>
            </a:bodyPr>
            <a:lstStyle/>
            <a:p>
              <a:pPr algn="ctr"/>
              <a:r>
                <a:rPr lang="en-US" sz="5400" b="1" cap="none" spc="0" dirty="0">
                  <a:ln w="0">
                    <a:solidFill>
                      <a:schemeClr val="accent1"/>
                    </a:solidFill>
                  </a:ln>
                  <a:solidFill>
                    <a:schemeClr val="accent1"/>
                  </a:solidFill>
                  <a:effectLst>
                    <a:outerShdw blurRad="38100" dist="19050" dir="2700000" algn="tl" rotWithShape="0">
                      <a:schemeClr val="dk1">
                        <a:alpha val="40000"/>
                      </a:schemeClr>
                    </a:outerShdw>
                  </a:effectLst>
                  <a:latin typeface="Stylus BT" panose="020E0402020206020304" pitchFamily="34" charset="0"/>
                </a:rPr>
                <a:t>Internet</a:t>
              </a:r>
            </a:p>
          </p:txBody>
        </p:sp>
        <p:sp>
          <p:nvSpPr>
            <p:cNvPr id="34" name="Rectangle 33">
              <a:extLst>
                <a:ext uri="{FF2B5EF4-FFF2-40B4-BE49-F238E27FC236}">
                  <a16:creationId xmlns:a16="http://schemas.microsoft.com/office/drawing/2014/main" id="{7A4DA605-9488-40A2-ADFA-5DAA8E74E031}"/>
                </a:ext>
              </a:extLst>
            </p:cNvPr>
            <p:cNvSpPr/>
            <p:nvPr/>
          </p:nvSpPr>
          <p:spPr>
            <a:xfrm>
              <a:off x="4208819" y="1217919"/>
              <a:ext cx="2563523" cy="923330"/>
            </a:xfrm>
            <a:prstGeom prst="rect">
              <a:avLst/>
            </a:prstGeom>
            <a:noFill/>
          </p:spPr>
          <p:txBody>
            <a:bodyPr wrap="none" lIns="91440" tIns="45720" rIns="91440" bIns="45720">
              <a:spAutoFit/>
            </a:bodyPr>
            <a:lstStyle/>
            <a:p>
              <a:pPr algn="ctr"/>
              <a:r>
                <a:rPr lang="en-US" sz="5400" b="1" cap="none" spc="0" dirty="0">
                  <a:ln w="0"/>
                  <a:solidFill>
                    <a:schemeClr val="tx1"/>
                  </a:solidFill>
                  <a:effectLst>
                    <a:outerShdw blurRad="38100" dist="19050" dir="2700000" algn="tl" rotWithShape="0">
                      <a:schemeClr val="dk1">
                        <a:alpha val="40000"/>
                      </a:schemeClr>
                    </a:outerShdw>
                  </a:effectLst>
                  <a:latin typeface="Stylus BT" panose="020E0402020206020304" pitchFamily="34" charset="0"/>
                </a:rPr>
                <a:t>Internet</a:t>
              </a:r>
            </a:p>
          </p:txBody>
        </p:sp>
      </p:grpSp>
      <p:grpSp>
        <p:nvGrpSpPr>
          <p:cNvPr id="35" name="Group 34">
            <a:extLst>
              <a:ext uri="{FF2B5EF4-FFF2-40B4-BE49-F238E27FC236}">
                <a16:creationId xmlns:a16="http://schemas.microsoft.com/office/drawing/2014/main" id="{F7C0E22B-EEFB-469C-9DBD-F767F6654B5A}"/>
              </a:ext>
            </a:extLst>
          </p:cNvPr>
          <p:cNvGrpSpPr/>
          <p:nvPr/>
        </p:nvGrpSpPr>
        <p:grpSpPr>
          <a:xfrm>
            <a:off x="3264376" y="3996789"/>
            <a:ext cx="4088905" cy="1687927"/>
            <a:chOff x="3695685" y="4101751"/>
            <a:chExt cx="4088905" cy="1687927"/>
          </a:xfrm>
        </p:grpSpPr>
        <p:pic>
          <p:nvPicPr>
            <p:cNvPr id="36" name="Graphic 35">
              <a:extLst>
                <a:ext uri="{FF2B5EF4-FFF2-40B4-BE49-F238E27FC236}">
                  <a16:creationId xmlns:a16="http://schemas.microsoft.com/office/drawing/2014/main" id="{96843BF3-5580-4BEB-BB36-CE869CF9DC13}"/>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695685" y="4101751"/>
              <a:ext cx="1687927" cy="1687927"/>
            </a:xfrm>
            <a:prstGeom prst="rect">
              <a:avLst/>
            </a:prstGeom>
          </p:spPr>
        </p:pic>
        <p:sp>
          <p:nvSpPr>
            <p:cNvPr id="37" name="Rectangle 36">
              <a:extLst>
                <a:ext uri="{FF2B5EF4-FFF2-40B4-BE49-F238E27FC236}">
                  <a16:creationId xmlns:a16="http://schemas.microsoft.com/office/drawing/2014/main" id="{2B18162B-D60C-4419-91B1-44D06B679FF1}"/>
                </a:ext>
              </a:extLst>
            </p:cNvPr>
            <p:cNvSpPr/>
            <p:nvPr/>
          </p:nvSpPr>
          <p:spPr>
            <a:xfrm>
              <a:off x="5662606" y="4546807"/>
              <a:ext cx="2089033" cy="923330"/>
            </a:xfrm>
            <a:prstGeom prst="rect">
              <a:avLst/>
            </a:prstGeom>
            <a:noFill/>
          </p:spPr>
          <p:txBody>
            <a:bodyPr wrap="none" lIns="91440" tIns="45720" rIns="91440" bIns="45720">
              <a:spAutoFit/>
            </a:bodyPr>
            <a:lstStyle/>
            <a:p>
              <a:pPr algn="ctr"/>
              <a:r>
                <a:rPr lang="en-US" sz="5400" b="1" dirty="0">
                  <a:ln w="0"/>
                  <a:solidFill>
                    <a:srgbClr val="FF0000"/>
                  </a:solidFill>
                  <a:effectLst>
                    <a:outerShdw blurRad="38100" dist="19050" dir="2700000" algn="tl" rotWithShape="0">
                      <a:schemeClr val="dk1">
                        <a:alpha val="40000"/>
                      </a:schemeClr>
                    </a:outerShdw>
                  </a:effectLst>
                  <a:latin typeface="Stylus BT" panose="020E0402020206020304" pitchFamily="34" charset="0"/>
                </a:rPr>
                <a:t>Things</a:t>
              </a:r>
              <a:endParaRPr lang="en-US" sz="5400" b="1" cap="none" spc="0" dirty="0">
                <a:ln w="0"/>
                <a:solidFill>
                  <a:srgbClr val="FF0000"/>
                </a:solidFill>
                <a:effectLst>
                  <a:outerShdw blurRad="38100" dist="19050" dir="2700000" algn="tl" rotWithShape="0">
                    <a:schemeClr val="dk1">
                      <a:alpha val="40000"/>
                    </a:schemeClr>
                  </a:outerShdw>
                </a:effectLst>
                <a:latin typeface="Stylus BT" panose="020E0402020206020304" pitchFamily="34" charset="0"/>
              </a:endParaRPr>
            </a:p>
          </p:txBody>
        </p:sp>
        <p:sp>
          <p:nvSpPr>
            <p:cNvPr id="38" name="Rectangle 37">
              <a:extLst>
                <a:ext uri="{FF2B5EF4-FFF2-40B4-BE49-F238E27FC236}">
                  <a16:creationId xmlns:a16="http://schemas.microsoft.com/office/drawing/2014/main" id="{11E9D72C-C107-4F19-B2B7-A5B6D0CDD619}"/>
                </a:ext>
              </a:extLst>
            </p:cNvPr>
            <p:cNvSpPr/>
            <p:nvPr/>
          </p:nvSpPr>
          <p:spPr>
            <a:xfrm>
              <a:off x="5695557" y="4522093"/>
              <a:ext cx="2089033" cy="923330"/>
            </a:xfrm>
            <a:prstGeom prst="rect">
              <a:avLst/>
            </a:prstGeom>
            <a:noFill/>
          </p:spPr>
          <p:txBody>
            <a:bodyPr wrap="none" lIns="91440" tIns="45720" rIns="91440" bIns="45720">
              <a:spAutoFit/>
            </a:bodyPr>
            <a:lstStyle/>
            <a:p>
              <a:pPr algn="ctr"/>
              <a:r>
                <a:rPr lang="en-US" sz="5400" b="1" dirty="0">
                  <a:ln w="0"/>
                  <a:effectLst>
                    <a:outerShdw blurRad="38100" dist="19050" dir="2700000" algn="tl" rotWithShape="0">
                      <a:schemeClr val="dk1">
                        <a:alpha val="40000"/>
                      </a:schemeClr>
                    </a:outerShdw>
                  </a:effectLst>
                  <a:latin typeface="Stylus BT" panose="020E0402020206020304" pitchFamily="34" charset="0"/>
                </a:rPr>
                <a:t>Things</a:t>
              </a:r>
              <a:endParaRPr lang="en-US" sz="5400" b="1" cap="none" spc="0" dirty="0">
                <a:ln w="0"/>
                <a:solidFill>
                  <a:schemeClr val="tx1"/>
                </a:solidFill>
                <a:effectLst>
                  <a:outerShdw blurRad="38100" dist="19050" dir="2700000" algn="tl" rotWithShape="0">
                    <a:schemeClr val="dk1">
                      <a:alpha val="40000"/>
                    </a:schemeClr>
                  </a:outerShdw>
                </a:effectLst>
                <a:latin typeface="Stylus BT" panose="020E0402020206020304" pitchFamily="34" charset="0"/>
              </a:endParaRPr>
            </a:p>
          </p:txBody>
        </p:sp>
      </p:grpSp>
      <p:pic>
        <p:nvPicPr>
          <p:cNvPr id="39" name="Graphic 38">
            <a:extLst>
              <a:ext uri="{FF2B5EF4-FFF2-40B4-BE49-F238E27FC236}">
                <a16:creationId xmlns:a16="http://schemas.microsoft.com/office/drawing/2014/main" id="{3884AD52-1D4F-419C-B7AB-9DE2C0C1F62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194496" y="918679"/>
            <a:ext cx="4876800" cy="4876800"/>
          </a:xfrm>
          <a:prstGeom prst="rect">
            <a:avLst/>
          </a:prstGeom>
        </p:spPr>
      </p:pic>
      <p:grpSp>
        <p:nvGrpSpPr>
          <p:cNvPr id="40" name="Group 39">
            <a:extLst>
              <a:ext uri="{FF2B5EF4-FFF2-40B4-BE49-F238E27FC236}">
                <a16:creationId xmlns:a16="http://schemas.microsoft.com/office/drawing/2014/main" id="{76DA05E2-CB99-40A4-9A32-82CB9823C302}"/>
              </a:ext>
            </a:extLst>
          </p:cNvPr>
          <p:cNvGrpSpPr/>
          <p:nvPr/>
        </p:nvGrpSpPr>
        <p:grpSpPr>
          <a:xfrm>
            <a:off x="5487004" y="2641835"/>
            <a:ext cx="3520884" cy="1430488"/>
            <a:chOff x="5243350" y="2635312"/>
            <a:chExt cx="3520884" cy="1430488"/>
          </a:xfrm>
        </p:grpSpPr>
        <p:pic>
          <p:nvPicPr>
            <p:cNvPr id="41" name="Picture 40">
              <a:extLst>
                <a:ext uri="{FF2B5EF4-FFF2-40B4-BE49-F238E27FC236}">
                  <a16:creationId xmlns:a16="http://schemas.microsoft.com/office/drawing/2014/main" id="{1E9F2F36-20DA-41FC-A107-6728AEE60AAC}"/>
                </a:ext>
              </a:extLst>
            </p:cNvPr>
            <p:cNvPicPr>
              <a:picLocks noChangeAspect="1"/>
            </p:cNvPicPr>
            <p:nvPr/>
          </p:nvPicPr>
          <p:blipFill rotWithShape="1">
            <a:blip r:embed="rId8" cstate="print">
              <a:extLst>
                <a:ext uri="{BEBA8EAE-BF5A-486C-A8C5-ECC9F3942E4B}">
                  <a14:imgProps xmlns:a14="http://schemas.microsoft.com/office/drawing/2010/main">
                    <a14:imgLayer r:embed="rId9">
                      <a14:imgEffect>
                        <a14:backgroundRemoval t="8050" b="89977" l="9996" r="89983">
                          <a14:foregroundMark x1="23497" y1="8050" x2="74869" y2="8901"/>
                        </a14:backgroundRemoval>
                      </a14:imgEffect>
                    </a14:imgLayer>
                  </a14:imgProps>
                </a:ext>
                <a:ext uri="{28A0092B-C50C-407E-A947-70E740481C1C}">
                  <a14:useLocalDpi xmlns:a14="http://schemas.microsoft.com/office/drawing/2010/main" val="0"/>
                </a:ext>
              </a:extLst>
            </a:blip>
            <a:srcRect l="15021" t="6367" r="21408" b="15075"/>
            <a:stretch/>
          </p:blipFill>
          <p:spPr>
            <a:xfrm>
              <a:off x="6707123" y="2635312"/>
              <a:ext cx="2057111" cy="1430488"/>
            </a:xfrm>
            <a:prstGeom prst="rect">
              <a:avLst/>
            </a:prstGeom>
            <a:ln>
              <a:noFill/>
            </a:ln>
            <a:effectLst>
              <a:outerShdw blurRad="292100" dist="139700" dir="2700000" algn="tl" rotWithShape="0">
                <a:srgbClr val="333333">
                  <a:alpha val="65000"/>
                </a:srgbClr>
              </a:outerShdw>
            </a:effectLst>
          </p:spPr>
        </p:pic>
        <p:sp>
          <p:nvSpPr>
            <p:cNvPr id="42" name="Rectangle 41">
              <a:extLst>
                <a:ext uri="{FF2B5EF4-FFF2-40B4-BE49-F238E27FC236}">
                  <a16:creationId xmlns:a16="http://schemas.microsoft.com/office/drawing/2014/main" id="{18624A9E-915A-4EBF-820D-090C56290643}"/>
                </a:ext>
              </a:extLst>
            </p:cNvPr>
            <p:cNvSpPr/>
            <p:nvPr/>
          </p:nvSpPr>
          <p:spPr>
            <a:xfrm>
              <a:off x="5243350" y="2971139"/>
              <a:ext cx="904415" cy="923330"/>
            </a:xfrm>
            <a:prstGeom prst="rect">
              <a:avLst/>
            </a:prstGeom>
            <a:noFill/>
          </p:spPr>
          <p:txBody>
            <a:bodyPr wrap="none" lIns="91440" tIns="45720" rIns="91440" bIns="45720">
              <a:spAutoFit/>
            </a:bodyPr>
            <a:lstStyle/>
            <a:p>
              <a:pPr algn="ctr"/>
              <a:r>
                <a:rPr lang="en-US" sz="5400" b="1" cap="none" spc="0" dirty="0">
                  <a:ln w="0">
                    <a:solidFill>
                      <a:schemeClr val="accent6"/>
                    </a:solidFill>
                  </a:ln>
                  <a:solidFill>
                    <a:schemeClr val="accent6"/>
                  </a:solidFill>
                  <a:effectLst>
                    <a:outerShdw blurRad="38100" dist="19050" dir="2700000" algn="tl" rotWithShape="0">
                      <a:schemeClr val="dk1">
                        <a:alpha val="40000"/>
                      </a:schemeClr>
                    </a:outerShdw>
                  </a:effectLst>
                  <a:latin typeface="Stylus BT" panose="020E0402020206020304" pitchFamily="34" charset="0"/>
                </a:rPr>
                <a:t>Of</a:t>
              </a:r>
            </a:p>
          </p:txBody>
        </p:sp>
        <p:sp>
          <p:nvSpPr>
            <p:cNvPr id="43" name="Rectangle 42">
              <a:extLst>
                <a:ext uri="{FF2B5EF4-FFF2-40B4-BE49-F238E27FC236}">
                  <a16:creationId xmlns:a16="http://schemas.microsoft.com/office/drawing/2014/main" id="{1DE27A1F-4637-4660-8665-C6CE14624340}"/>
                </a:ext>
              </a:extLst>
            </p:cNvPr>
            <p:cNvSpPr/>
            <p:nvPr/>
          </p:nvSpPr>
          <p:spPr>
            <a:xfrm>
              <a:off x="5276521" y="3005728"/>
              <a:ext cx="904415" cy="923330"/>
            </a:xfrm>
            <a:prstGeom prst="rect">
              <a:avLst/>
            </a:prstGeom>
            <a:noFill/>
          </p:spPr>
          <p:txBody>
            <a:bodyPr wrap="none" lIns="91440" tIns="45720" rIns="91440" bIns="45720">
              <a:spAutoFit/>
            </a:bodyPr>
            <a:lstStyle/>
            <a:p>
              <a:pPr algn="ctr"/>
              <a:r>
                <a:rPr lang="en-US" sz="5400" b="1" cap="none" spc="0" dirty="0">
                  <a:ln w="0"/>
                  <a:solidFill>
                    <a:schemeClr val="tx1"/>
                  </a:solidFill>
                  <a:effectLst>
                    <a:outerShdw blurRad="38100" dist="19050" dir="2700000" algn="tl" rotWithShape="0">
                      <a:schemeClr val="dk1">
                        <a:alpha val="40000"/>
                      </a:schemeClr>
                    </a:outerShdw>
                  </a:effectLst>
                  <a:latin typeface="Stylus BT" panose="020E0402020206020304" pitchFamily="34" charset="0"/>
                </a:rPr>
                <a:t>Of</a:t>
              </a:r>
            </a:p>
          </p:txBody>
        </p:sp>
      </p:grpSp>
      <p:sp>
        <p:nvSpPr>
          <p:cNvPr id="2" name="Slide Number Placeholder 1">
            <a:extLst>
              <a:ext uri="{FF2B5EF4-FFF2-40B4-BE49-F238E27FC236}">
                <a16:creationId xmlns:a16="http://schemas.microsoft.com/office/drawing/2014/main" id="{ADE9F265-DC84-4458-979C-A7D88DEEF589}"/>
              </a:ext>
            </a:extLst>
          </p:cNvPr>
          <p:cNvSpPr>
            <a:spLocks noGrp="1"/>
          </p:cNvSpPr>
          <p:nvPr>
            <p:ph type="sldNum" sz="quarter" idx="12"/>
          </p:nvPr>
        </p:nvSpPr>
        <p:spPr/>
        <p:txBody>
          <a:bodyPr/>
          <a:lstStyle/>
          <a:p>
            <a:fld id="{E99BB7C9-7B40-4FA0-8960-B010047CD29E}" type="slidenum">
              <a:rPr lang="en-IN" smtClean="0"/>
              <a:t>1</a:t>
            </a:fld>
            <a:endParaRPr lang="en-IN" dirty="0"/>
          </a:p>
        </p:txBody>
      </p:sp>
    </p:spTree>
    <p:extLst>
      <p:ext uri="{BB962C8B-B14F-4D97-AF65-F5344CB8AC3E}">
        <p14:creationId xmlns:p14="http://schemas.microsoft.com/office/powerpoint/2010/main" val="234751201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Word"/>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113C224-C2EE-447B-BA1D-2F724A5F5AA0}"/>
              </a:ext>
            </a:extLst>
          </p:cNvPr>
          <p:cNvSpPr txBox="1">
            <a:spLocks/>
          </p:cNvSpPr>
          <p:nvPr/>
        </p:nvSpPr>
        <p:spPr>
          <a:xfrm>
            <a:off x="1567716" y="1463287"/>
            <a:ext cx="8360230" cy="755391"/>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mn-lt"/>
              </a:rPr>
              <a:t>Fundamental Components of an IoT project</a:t>
            </a:r>
            <a:endParaRPr lang="en-IN" dirty="0">
              <a:latin typeface="+mn-lt"/>
            </a:endParaRPr>
          </a:p>
        </p:txBody>
      </p:sp>
      <p:sp>
        <p:nvSpPr>
          <p:cNvPr id="5" name="Content Placeholder 5">
            <a:extLst>
              <a:ext uri="{FF2B5EF4-FFF2-40B4-BE49-F238E27FC236}">
                <a16:creationId xmlns:a16="http://schemas.microsoft.com/office/drawing/2014/main" id="{B01D284F-C5FA-406B-BBF2-21079CF27F8C}"/>
              </a:ext>
            </a:extLst>
          </p:cNvPr>
          <p:cNvSpPr txBox="1">
            <a:spLocks/>
          </p:cNvSpPr>
          <p:nvPr/>
        </p:nvSpPr>
        <p:spPr>
          <a:xfrm>
            <a:off x="1290009" y="2579003"/>
            <a:ext cx="8565917" cy="332810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latin typeface="+mj-lt"/>
              </a:rPr>
              <a:t>The Brain (Microcontrollers like Arduino or Raspberry Pi)</a:t>
            </a:r>
          </a:p>
          <a:p>
            <a:r>
              <a:rPr lang="en-US" sz="2000" dirty="0">
                <a:latin typeface="+mj-lt"/>
              </a:rPr>
              <a:t>Sensors (temp, humidity, gas, camera, color etc.)</a:t>
            </a:r>
          </a:p>
          <a:p>
            <a:r>
              <a:rPr lang="en-US" sz="2000" dirty="0">
                <a:latin typeface="+mj-lt"/>
              </a:rPr>
              <a:t>Actuator/Motors (can be called as muscles of our project)</a:t>
            </a:r>
          </a:p>
          <a:p>
            <a:r>
              <a:rPr lang="en-US" sz="2000" dirty="0">
                <a:latin typeface="+mj-lt"/>
              </a:rPr>
              <a:t>Connectivity (Wi-Fi, Bluetooth or RF)</a:t>
            </a:r>
          </a:p>
          <a:p>
            <a:r>
              <a:rPr lang="en-US" sz="2000" dirty="0">
                <a:latin typeface="+mj-lt"/>
              </a:rPr>
              <a:t>Power (Wall Plug or Battery)</a:t>
            </a:r>
          </a:p>
          <a:p>
            <a:r>
              <a:rPr lang="en-US" sz="2000" dirty="0">
                <a:latin typeface="+mj-lt"/>
              </a:rPr>
              <a:t>Cloud Computing and Programming</a:t>
            </a:r>
          </a:p>
        </p:txBody>
      </p:sp>
      <p:sp>
        <p:nvSpPr>
          <p:cNvPr id="6" name="Slide Number Placeholder 5">
            <a:extLst>
              <a:ext uri="{FF2B5EF4-FFF2-40B4-BE49-F238E27FC236}">
                <a16:creationId xmlns:a16="http://schemas.microsoft.com/office/drawing/2014/main" id="{4829276F-0888-4085-BAF1-6E67601B6EA5}"/>
              </a:ext>
            </a:extLst>
          </p:cNvPr>
          <p:cNvSpPr>
            <a:spLocks noGrp="1"/>
          </p:cNvSpPr>
          <p:nvPr>
            <p:ph type="sldNum" sz="quarter" idx="12"/>
          </p:nvPr>
        </p:nvSpPr>
        <p:spPr/>
        <p:txBody>
          <a:bodyPr/>
          <a:lstStyle/>
          <a:p>
            <a:fld id="{E99BB7C9-7B40-4FA0-8960-B010047CD29E}" type="slidenum">
              <a:rPr lang="en-IN" smtClean="0"/>
              <a:t>10</a:t>
            </a:fld>
            <a:endParaRPr lang="en-IN"/>
          </a:p>
        </p:txBody>
      </p:sp>
    </p:spTree>
    <p:extLst>
      <p:ext uri="{BB962C8B-B14F-4D97-AF65-F5344CB8AC3E}">
        <p14:creationId xmlns:p14="http://schemas.microsoft.com/office/powerpoint/2010/main" val="222422672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Word"/>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01302F3-379C-4A39-8118-F1F7FA144C87}"/>
              </a:ext>
            </a:extLst>
          </p:cNvPr>
          <p:cNvSpPr txBox="1">
            <a:spLocks/>
          </p:cNvSpPr>
          <p:nvPr/>
        </p:nvSpPr>
        <p:spPr>
          <a:xfrm>
            <a:off x="2067249" y="811353"/>
            <a:ext cx="8360230" cy="75539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mn-lt"/>
              </a:rPr>
              <a:t>Microcontroller</a:t>
            </a:r>
            <a:endParaRPr lang="en-IN" dirty="0">
              <a:latin typeface="+mn-lt"/>
            </a:endParaRPr>
          </a:p>
        </p:txBody>
      </p:sp>
      <p:pic>
        <p:nvPicPr>
          <p:cNvPr id="5" name="Picture 4">
            <a:extLst>
              <a:ext uri="{FF2B5EF4-FFF2-40B4-BE49-F238E27FC236}">
                <a16:creationId xmlns:a16="http://schemas.microsoft.com/office/drawing/2014/main" id="{12DF2E5D-DE18-47CA-8732-2FE2DA319FA5}"/>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6833" r="93000">
                        <a14:foregroundMark x1="89333" y1="47667" x2="93000" y2="45667"/>
                        <a14:foregroundMark x1="6833" y1="51667" x2="10500" y2="60000"/>
                      </a14:backgroundRemoval>
                    </a14:imgEffect>
                  </a14:imgLayer>
                </a14:imgProps>
              </a:ext>
              <a:ext uri="{28A0092B-C50C-407E-A947-70E740481C1C}">
                <a14:useLocalDpi xmlns:a14="http://schemas.microsoft.com/office/drawing/2010/main" val="0"/>
              </a:ext>
            </a:extLst>
          </a:blip>
          <a:stretch>
            <a:fillRect/>
          </a:stretch>
        </p:blipFill>
        <p:spPr>
          <a:xfrm>
            <a:off x="8440604" y="338053"/>
            <a:ext cx="3074252" cy="3074252"/>
          </a:xfrm>
          <a:prstGeom prst="rect">
            <a:avLst/>
          </a:prstGeom>
          <a:ln>
            <a:noFill/>
          </a:ln>
          <a:effectLst>
            <a:outerShdw blurRad="292100" dist="139700" dir="2700000" algn="tl" rotWithShape="0">
              <a:srgbClr val="333333">
                <a:alpha val="65000"/>
              </a:srgbClr>
            </a:outerShdw>
          </a:effectLst>
        </p:spPr>
      </p:pic>
      <p:sp>
        <p:nvSpPr>
          <p:cNvPr id="6" name="Content Placeholder 5">
            <a:extLst>
              <a:ext uri="{FF2B5EF4-FFF2-40B4-BE49-F238E27FC236}">
                <a16:creationId xmlns:a16="http://schemas.microsoft.com/office/drawing/2014/main" id="{8F265B01-04CD-4FE5-8DD4-1018DDF0378E}"/>
              </a:ext>
            </a:extLst>
          </p:cNvPr>
          <p:cNvSpPr txBox="1">
            <a:spLocks/>
          </p:cNvSpPr>
          <p:nvPr/>
        </p:nvSpPr>
        <p:spPr>
          <a:xfrm>
            <a:off x="1290009" y="2579003"/>
            <a:ext cx="6299511" cy="332810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latin typeface="+mj-lt"/>
              </a:rPr>
              <a:t>Microcontrollers are a tiny, self-contained computers hosted on a microchip. They enable connectivity and control in all the things which could be connected to the internet.</a:t>
            </a:r>
          </a:p>
          <a:p>
            <a:r>
              <a:rPr lang="en-US" sz="2000" dirty="0">
                <a:latin typeface="+mj-lt"/>
              </a:rPr>
              <a:t>Much like CPU in Computers.</a:t>
            </a:r>
          </a:p>
          <a:p>
            <a:r>
              <a:rPr lang="en-US" sz="2000" dirty="0">
                <a:latin typeface="+mj-lt"/>
              </a:rPr>
              <a:t>Easy to Program in C or python language.</a:t>
            </a:r>
          </a:p>
        </p:txBody>
      </p:sp>
      <p:pic>
        <p:nvPicPr>
          <p:cNvPr id="7" name="Picture 6">
            <a:extLst>
              <a:ext uri="{FF2B5EF4-FFF2-40B4-BE49-F238E27FC236}">
                <a16:creationId xmlns:a16="http://schemas.microsoft.com/office/drawing/2014/main" id="{8E114725-B6C7-4599-A134-BBC8D58401BB}"/>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0000" b="90000" l="6625" r="92625">
                        <a14:foregroundMark x1="6625" y1="50250" x2="28125" y2="80625"/>
                        <a14:foregroundMark x1="28125" y1="80625" x2="31375" y2="80750"/>
                        <a14:foregroundMark x1="90500" y1="39500" x2="92625" y2="46000"/>
                        <a14:foregroundMark x1="87125" y1="53625" x2="73125" y2="59250"/>
                        <a14:foregroundMark x1="73625" y1="59875" x2="78500" y2="57875"/>
                        <a14:foregroundMark x1="12875" y1="43625" x2="27250" y2="41375"/>
                        <a14:foregroundMark x1="27250" y1="41375" x2="45125" y2="29250"/>
                        <a14:foregroundMark x1="45125" y1="29250" x2="46375" y2="29000"/>
                        <a14:foregroundMark x1="29250" y1="35375" x2="43375" y2="30625"/>
                        <a14:foregroundMark x1="43375" y1="30625" x2="44500" y2="29375"/>
                        <a14:foregroundMark x1="14875" y1="43375" x2="45125" y2="28375"/>
                      </a14:backgroundRemoval>
                    </a14:imgEffect>
                  </a14:imgLayer>
                </a14:imgProps>
              </a:ext>
              <a:ext uri="{28A0092B-C50C-407E-A947-70E740481C1C}">
                <a14:useLocalDpi xmlns:a14="http://schemas.microsoft.com/office/drawing/2010/main" val="0"/>
              </a:ext>
            </a:extLst>
          </a:blip>
          <a:stretch>
            <a:fillRect/>
          </a:stretch>
        </p:blipFill>
        <p:spPr>
          <a:xfrm>
            <a:off x="6830872" y="2923141"/>
            <a:ext cx="3751961" cy="3751961"/>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E7FBD4F6-B6DE-46E3-BB21-86FC5F77123F}"/>
              </a:ext>
            </a:extLst>
          </p:cNvPr>
          <p:cNvPicPr>
            <a:picLocks noChangeAspect="1"/>
          </p:cNvPicPr>
          <p:nvPr/>
        </p:nvPicPr>
        <p:blipFill rotWithShape="1">
          <a:blip r:embed="rId6">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rcRect l="16354" t="23079" r="19127" b="23366"/>
          <a:stretch/>
        </p:blipFill>
        <p:spPr>
          <a:xfrm>
            <a:off x="6383800" y="530966"/>
            <a:ext cx="2495729" cy="2071555"/>
          </a:xfrm>
          <a:prstGeom prst="rect">
            <a:avLst/>
          </a:prstGeom>
          <a:ln>
            <a:noFill/>
          </a:ln>
          <a:effectLst>
            <a:outerShdw blurRad="292100" dist="139700" dir="2700000" algn="tl" rotWithShape="0">
              <a:srgbClr val="333333">
                <a:alpha val="65000"/>
              </a:srgbClr>
            </a:outerShdw>
          </a:effectLst>
        </p:spPr>
      </p:pic>
      <p:sp>
        <p:nvSpPr>
          <p:cNvPr id="9" name="Slide Number Placeholder 8">
            <a:extLst>
              <a:ext uri="{FF2B5EF4-FFF2-40B4-BE49-F238E27FC236}">
                <a16:creationId xmlns:a16="http://schemas.microsoft.com/office/drawing/2014/main" id="{3C8FC6B8-DD59-46D8-A2D9-3B4050FFF47B}"/>
              </a:ext>
            </a:extLst>
          </p:cNvPr>
          <p:cNvSpPr>
            <a:spLocks noGrp="1"/>
          </p:cNvSpPr>
          <p:nvPr>
            <p:ph type="sldNum" sz="quarter" idx="12"/>
          </p:nvPr>
        </p:nvSpPr>
        <p:spPr/>
        <p:txBody>
          <a:bodyPr/>
          <a:lstStyle/>
          <a:p>
            <a:fld id="{E99BB7C9-7B40-4FA0-8960-B010047CD29E}" type="slidenum">
              <a:rPr lang="en-IN" smtClean="0"/>
              <a:t>11</a:t>
            </a:fld>
            <a:endParaRPr lang="en-IN"/>
          </a:p>
        </p:txBody>
      </p:sp>
    </p:spTree>
    <p:extLst>
      <p:ext uri="{BB962C8B-B14F-4D97-AF65-F5344CB8AC3E}">
        <p14:creationId xmlns:p14="http://schemas.microsoft.com/office/powerpoint/2010/main" val="61809690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Word"/>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B905AD5-562A-4FA4-A33D-42CDB29DA09F}"/>
              </a:ext>
            </a:extLst>
          </p:cNvPr>
          <p:cNvSpPr txBox="1">
            <a:spLocks/>
          </p:cNvSpPr>
          <p:nvPr/>
        </p:nvSpPr>
        <p:spPr>
          <a:xfrm>
            <a:off x="1495696" y="1615686"/>
            <a:ext cx="8360230" cy="75539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mn-lt"/>
              </a:rPr>
              <a:t>Key Difference</a:t>
            </a:r>
            <a:endParaRPr lang="en-IN" dirty="0">
              <a:latin typeface="+mn-lt"/>
            </a:endParaRPr>
          </a:p>
        </p:txBody>
      </p:sp>
      <p:sp>
        <p:nvSpPr>
          <p:cNvPr id="5" name="Content Placeholder 5">
            <a:extLst>
              <a:ext uri="{FF2B5EF4-FFF2-40B4-BE49-F238E27FC236}">
                <a16:creationId xmlns:a16="http://schemas.microsoft.com/office/drawing/2014/main" id="{6A776B0B-465C-4148-AC8C-E13F22675E6F}"/>
              </a:ext>
            </a:extLst>
          </p:cNvPr>
          <p:cNvSpPr txBox="1">
            <a:spLocks/>
          </p:cNvSpPr>
          <p:nvPr/>
        </p:nvSpPr>
        <p:spPr>
          <a:xfrm>
            <a:off x="1290010" y="2579003"/>
            <a:ext cx="5330924" cy="332810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latin typeface="+mj-lt"/>
              </a:rPr>
              <a:t>Microprocessor Consists of only a Central Processing Unit, whereas microcontroller Contains a CPU, Memory, I/O all integrated into one chip.</a:t>
            </a:r>
          </a:p>
        </p:txBody>
      </p:sp>
      <p:pic>
        <p:nvPicPr>
          <p:cNvPr id="1026" name="Picture 2" descr="Intel Coffee Lake CPU Family Not Compatible With 200-Series Boards">
            <a:extLst>
              <a:ext uri="{FF2B5EF4-FFF2-40B4-BE49-F238E27FC236}">
                <a16:creationId xmlns:a16="http://schemas.microsoft.com/office/drawing/2014/main" id="{08295076-4CA2-43A4-80A3-E6AF3FA9C7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91433" y="668627"/>
            <a:ext cx="3913167" cy="260797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28" name="Picture 4" descr="ATmega1609 8-bit Microcontroller - Microchip Technology | Mouser">
            <a:extLst>
              <a:ext uri="{FF2B5EF4-FFF2-40B4-BE49-F238E27FC236}">
                <a16:creationId xmlns:a16="http://schemas.microsoft.com/office/drawing/2014/main" id="{9BDDA986-487A-4A58-BBC7-168D48A1F1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5472" y="3581401"/>
            <a:ext cx="4059767" cy="295009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6" name="Slide Number Placeholder 5">
            <a:extLst>
              <a:ext uri="{FF2B5EF4-FFF2-40B4-BE49-F238E27FC236}">
                <a16:creationId xmlns:a16="http://schemas.microsoft.com/office/drawing/2014/main" id="{8F9B1A6D-0315-473D-BB19-E258F670852E}"/>
              </a:ext>
            </a:extLst>
          </p:cNvPr>
          <p:cNvSpPr>
            <a:spLocks noGrp="1"/>
          </p:cNvSpPr>
          <p:nvPr>
            <p:ph type="sldNum" sz="quarter" idx="12"/>
          </p:nvPr>
        </p:nvSpPr>
        <p:spPr/>
        <p:txBody>
          <a:bodyPr/>
          <a:lstStyle/>
          <a:p>
            <a:fld id="{E99BB7C9-7B40-4FA0-8960-B010047CD29E}" type="slidenum">
              <a:rPr lang="en-IN" smtClean="0"/>
              <a:t>12</a:t>
            </a:fld>
            <a:endParaRPr lang="en-IN"/>
          </a:p>
        </p:txBody>
      </p:sp>
    </p:spTree>
    <p:extLst>
      <p:ext uri="{BB962C8B-B14F-4D97-AF65-F5344CB8AC3E}">
        <p14:creationId xmlns:p14="http://schemas.microsoft.com/office/powerpoint/2010/main" val="365694589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Word"/>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A38B92-03E1-4EB9-817B-7D316692FBFD}"/>
              </a:ext>
            </a:extLst>
          </p:cNvPr>
          <p:cNvSpPr txBox="1">
            <a:spLocks/>
          </p:cNvSpPr>
          <p:nvPr/>
        </p:nvSpPr>
        <p:spPr>
          <a:xfrm>
            <a:off x="1915885" y="1595232"/>
            <a:ext cx="7260772" cy="75539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mn-lt"/>
              </a:rPr>
              <a:t>Sensors </a:t>
            </a:r>
            <a:endParaRPr lang="en-IN" dirty="0">
              <a:latin typeface="+mn-lt"/>
            </a:endParaRPr>
          </a:p>
        </p:txBody>
      </p:sp>
      <p:sp>
        <p:nvSpPr>
          <p:cNvPr id="5" name="Content Placeholder 5">
            <a:extLst>
              <a:ext uri="{FF2B5EF4-FFF2-40B4-BE49-F238E27FC236}">
                <a16:creationId xmlns:a16="http://schemas.microsoft.com/office/drawing/2014/main" id="{ECAFFC61-40B9-4CFF-8BEE-FCFFFC5FF38A}"/>
              </a:ext>
            </a:extLst>
          </p:cNvPr>
          <p:cNvSpPr txBox="1">
            <a:spLocks/>
          </p:cNvSpPr>
          <p:nvPr/>
        </p:nvSpPr>
        <p:spPr>
          <a:xfrm>
            <a:off x="1290009" y="2579003"/>
            <a:ext cx="6299511" cy="332810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latin typeface="+mj-lt"/>
              </a:rPr>
              <a:t>Sensors are tiny little devices used to collect information from our environment.</a:t>
            </a:r>
          </a:p>
          <a:p>
            <a:r>
              <a:rPr lang="en-US" sz="2000" dirty="0">
                <a:latin typeface="+mj-lt"/>
              </a:rPr>
              <a:t>Like, Moisture, temperature, Humidity, Light Intensity, Color, etc.</a:t>
            </a:r>
          </a:p>
          <a:p>
            <a:r>
              <a:rPr lang="en-US" sz="2000" dirty="0">
                <a:latin typeface="+mj-lt"/>
              </a:rPr>
              <a:t>You can say, it provides and interface to connect to our environment.</a:t>
            </a:r>
          </a:p>
        </p:txBody>
      </p:sp>
      <p:pic>
        <p:nvPicPr>
          <p:cNvPr id="6" name="Picture 5">
            <a:extLst>
              <a:ext uri="{FF2B5EF4-FFF2-40B4-BE49-F238E27FC236}">
                <a16:creationId xmlns:a16="http://schemas.microsoft.com/office/drawing/2014/main" id="{9EA22252-8698-4952-981B-BAE5E3AD35F6}"/>
              </a:ext>
            </a:extLst>
          </p:cNvPr>
          <p:cNvPicPr>
            <a:picLocks noChangeAspect="1"/>
          </p:cNvPicPr>
          <p:nvPr/>
        </p:nvPicPr>
        <p:blipFill rotWithShape="1">
          <a:blip r:embed="rId2" cstate="print">
            <a:extLst>
              <a:ext uri="{BEBA8EAE-BF5A-486C-A8C5-ECC9F3942E4B}">
                <a14:imgProps xmlns:a14="http://schemas.microsoft.com/office/drawing/2010/main">
                  <a14:imgLayer r:embed="rId3">
                    <a14:imgEffect>
                      <a14:backgroundRemoval t="10000" b="90000" l="10000" r="98353">
                        <a14:foregroundMark x1="80824" y1="28588" x2="89059" y2="28353"/>
                        <a14:foregroundMark x1="89059" y1="28353" x2="95765" y2="31765"/>
                        <a14:foregroundMark x1="95765" y1="31765" x2="98706" y2="38353"/>
                        <a14:foregroundMark x1="98706" y1="38353" x2="95412" y2="45176"/>
                        <a14:foregroundMark x1="95412" y1="45176" x2="88706" y2="50000"/>
                        <a14:foregroundMark x1="98353" y1="32353" x2="98118" y2="46941"/>
                      </a14:backgroundRemoval>
                    </a14:imgEffect>
                  </a14:imgLayer>
                </a14:imgProps>
              </a:ext>
              <a:ext uri="{28A0092B-C50C-407E-A947-70E740481C1C}">
                <a14:useLocalDpi xmlns:a14="http://schemas.microsoft.com/office/drawing/2010/main" val="0"/>
              </a:ext>
            </a:extLst>
          </a:blip>
          <a:srcRect t="20286" b="21810"/>
          <a:stretch/>
        </p:blipFill>
        <p:spPr>
          <a:xfrm>
            <a:off x="8559616" y="809206"/>
            <a:ext cx="2176964" cy="1260566"/>
          </a:xfrm>
          <a:prstGeom prst="rect">
            <a:avLst/>
          </a:prstGeom>
          <a:ln>
            <a:noFill/>
          </a:ln>
          <a:effectLst>
            <a:outerShdw blurRad="292100" dist="139700" dir="2700000" algn="tl" rotWithShape="0">
              <a:srgbClr val="333333">
                <a:alpha val="65000"/>
              </a:srgbClr>
            </a:outerShdw>
          </a:effectLst>
        </p:spPr>
      </p:pic>
      <p:sp>
        <p:nvSpPr>
          <p:cNvPr id="7" name="Rectangle 6">
            <a:extLst>
              <a:ext uri="{FF2B5EF4-FFF2-40B4-BE49-F238E27FC236}">
                <a16:creationId xmlns:a16="http://schemas.microsoft.com/office/drawing/2014/main" id="{C7D3EA88-19EE-4E77-828F-B8E4A3A6326A}"/>
              </a:ext>
            </a:extLst>
          </p:cNvPr>
          <p:cNvSpPr/>
          <p:nvPr/>
        </p:nvSpPr>
        <p:spPr>
          <a:xfrm>
            <a:off x="8291967" y="1950513"/>
            <a:ext cx="2800575" cy="400110"/>
          </a:xfrm>
          <a:prstGeom prst="rect">
            <a:avLst/>
          </a:prstGeom>
          <a:noFill/>
        </p:spPr>
        <p:txBody>
          <a:bodyPr wrap="none" lIns="91440" tIns="45720" rIns="91440" bIns="45720">
            <a:spAutoFit/>
          </a:bodyPr>
          <a:lstStyle/>
          <a:p>
            <a:r>
              <a:rPr lang="en-US" sz="2000" b="0" cap="none" spc="0" dirty="0">
                <a:ln w="0"/>
                <a:solidFill>
                  <a:schemeClr val="tx1"/>
                </a:solidFill>
                <a:effectLst>
                  <a:outerShdw blurRad="38100" dist="19050" dir="2700000" algn="tl" rotWithShape="0">
                    <a:schemeClr val="dk1">
                      <a:alpha val="40000"/>
                    </a:schemeClr>
                  </a:outerShdw>
                </a:effectLst>
              </a:rPr>
              <a:t>Light Dependent Resistor</a:t>
            </a:r>
          </a:p>
        </p:txBody>
      </p:sp>
      <p:pic>
        <p:nvPicPr>
          <p:cNvPr id="8" name="Picture 7">
            <a:extLst>
              <a:ext uri="{FF2B5EF4-FFF2-40B4-BE49-F238E27FC236}">
                <a16:creationId xmlns:a16="http://schemas.microsoft.com/office/drawing/2014/main" id="{FD4BDB40-BDBE-43A4-9332-9A64287A48E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59616" y="2677349"/>
            <a:ext cx="2101910" cy="1629162"/>
          </a:xfrm>
          <a:prstGeom prst="rect">
            <a:avLst/>
          </a:prstGeom>
        </p:spPr>
      </p:pic>
      <p:sp>
        <p:nvSpPr>
          <p:cNvPr id="9" name="Rectangle 8">
            <a:extLst>
              <a:ext uri="{FF2B5EF4-FFF2-40B4-BE49-F238E27FC236}">
                <a16:creationId xmlns:a16="http://schemas.microsoft.com/office/drawing/2014/main" id="{742CC043-26B7-4966-BC43-5502F639274F}"/>
              </a:ext>
            </a:extLst>
          </p:cNvPr>
          <p:cNvSpPr/>
          <p:nvPr/>
        </p:nvSpPr>
        <p:spPr>
          <a:xfrm>
            <a:off x="7776369" y="4204201"/>
            <a:ext cx="3536417" cy="400110"/>
          </a:xfrm>
          <a:prstGeom prst="rect">
            <a:avLst/>
          </a:prstGeom>
          <a:noFill/>
        </p:spPr>
        <p:txBody>
          <a:bodyPr wrap="none" lIns="91440" tIns="45720" rIns="91440" bIns="45720">
            <a:spAutoFit/>
          </a:bodyPr>
          <a:lstStyle/>
          <a:p>
            <a:r>
              <a:rPr lang="en-US" sz="2000" b="0" cap="none" spc="0" dirty="0">
                <a:ln w="0"/>
                <a:solidFill>
                  <a:schemeClr val="tx1"/>
                </a:solidFill>
                <a:effectLst>
                  <a:outerShdw blurRad="38100" dist="19050" dir="2700000" algn="tl" rotWithShape="0">
                    <a:schemeClr val="dk1">
                      <a:alpha val="40000"/>
                    </a:schemeClr>
                  </a:outerShdw>
                </a:effectLst>
              </a:rPr>
              <a:t>DHT-11 Temperature + humidity</a:t>
            </a:r>
          </a:p>
        </p:txBody>
      </p:sp>
      <p:pic>
        <p:nvPicPr>
          <p:cNvPr id="10" name="Picture 9">
            <a:extLst>
              <a:ext uri="{FF2B5EF4-FFF2-40B4-BE49-F238E27FC236}">
                <a16:creationId xmlns:a16="http://schemas.microsoft.com/office/drawing/2014/main" id="{02E68AD1-F243-472D-8254-FBFD551431A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325099" y="4476819"/>
            <a:ext cx="1571897" cy="1571897"/>
          </a:xfrm>
          <a:prstGeom prst="rect">
            <a:avLst/>
          </a:prstGeom>
        </p:spPr>
      </p:pic>
      <p:sp>
        <p:nvSpPr>
          <p:cNvPr id="11" name="Rectangle 10">
            <a:extLst>
              <a:ext uri="{FF2B5EF4-FFF2-40B4-BE49-F238E27FC236}">
                <a16:creationId xmlns:a16="http://schemas.microsoft.com/office/drawing/2014/main" id="{C6074E03-104D-4E0C-972C-B0D3B591168F}"/>
              </a:ext>
            </a:extLst>
          </p:cNvPr>
          <p:cNvSpPr/>
          <p:nvPr/>
        </p:nvSpPr>
        <p:spPr>
          <a:xfrm>
            <a:off x="6674281" y="5287850"/>
            <a:ext cx="2484013" cy="400110"/>
          </a:xfrm>
          <a:prstGeom prst="rect">
            <a:avLst/>
          </a:prstGeom>
          <a:noFill/>
        </p:spPr>
        <p:txBody>
          <a:bodyPr wrap="none" lIns="91440" tIns="45720" rIns="91440" bIns="45720">
            <a:spAutoFit/>
          </a:bodyPr>
          <a:lstStyle/>
          <a:p>
            <a:r>
              <a:rPr lang="en-US" sz="2000" b="0" cap="none" spc="0" dirty="0">
                <a:ln w="0"/>
                <a:solidFill>
                  <a:schemeClr val="tx1"/>
                </a:solidFill>
                <a:effectLst>
                  <a:outerShdw blurRad="38100" dist="19050" dir="2700000" algn="tl" rotWithShape="0">
                    <a:schemeClr val="dk1">
                      <a:alpha val="40000"/>
                    </a:schemeClr>
                  </a:outerShdw>
                </a:effectLst>
              </a:rPr>
              <a:t>TCS 3200 color Sensor</a:t>
            </a:r>
          </a:p>
        </p:txBody>
      </p:sp>
      <p:pic>
        <p:nvPicPr>
          <p:cNvPr id="12" name="Picture 11">
            <a:extLst>
              <a:ext uri="{FF2B5EF4-FFF2-40B4-BE49-F238E27FC236}">
                <a16:creationId xmlns:a16="http://schemas.microsoft.com/office/drawing/2014/main" id="{9240BB18-2D8D-4FC2-B2B6-9971A3266338}"/>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9605" b="92373" l="9647" r="97412">
                        <a14:foregroundMark x1="88941" y1="70621" x2="97647" y2="73446"/>
                        <a14:foregroundMark x1="68941" y1="90678" x2="72235" y2="92373"/>
                      </a14:backgroundRemoval>
                    </a14:imgEffect>
                  </a14:imgLayer>
                </a14:imgProps>
              </a:ext>
              <a:ext uri="{28A0092B-C50C-407E-A947-70E740481C1C}">
                <a14:useLocalDpi xmlns:a14="http://schemas.microsoft.com/office/drawing/2010/main" val="0"/>
              </a:ext>
            </a:extLst>
          </a:blip>
          <a:stretch>
            <a:fillRect/>
          </a:stretch>
        </p:blipFill>
        <p:spPr>
          <a:xfrm>
            <a:off x="613516" y="2928737"/>
            <a:ext cx="3717145" cy="3096163"/>
          </a:xfrm>
          <a:prstGeom prst="rect">
            <a:avLst/>
          </a:prstGeom>
        </p:spPr>
      </p:pic>
      <p:sp>
        <p:nvSpPr>
          <p:cNvPr id="13" name="Rectangle 12">
            <a:extLst>
              <a:ext uri="{FF2B5EF4-FFF2-40B4-BE49-F238E27FC236}">
                <a16:creationId xmlns:a16="http://schemas.microsoft.com/office/drawing/2014/main" id="{39C9867A-09DF-4D8E-8BAC-0A29CD6950B6}"/>
              </a:ext>
            </a:extLst>
          </p:cNvPr>
          <p:cNvSpPr/>
          <p:nvPr/>
        </p:nvSpPr>
        <p:spPr>
          <a:xfrm>
            <a:off x="1923289" y="5809428"/>
            <a:ext cx="3064685" cy="707886"/>
          </a:xfrm>
          <a:prstGeom prst="rect">
            <a:avLst/>
          </a:prstGeom>
          <a:noFill/>
        </p:spPr>
        <p:txBody>
          <a:bodyPr wrap="none" lIns="91440" tIns="45720" rIns="91440" bIns="45720">
            <a:spAutoFit/>
          </a:bodyPr>
          <a:lstStyle/>
          <a:p>
            <a:pPr algn="ctr"/>
            <a:r>
              <a:rPr lang="en-US" sz="2000" dirty="0">
                <a:ln w="0"/>
                <a:effectLst>
                  <a:outerShdw blurRad="38100" dist="19050" dir="2700000" algn="tl" rotWithShape="0">
                    <a:schemeClr val="dk1">
                      <a:alpha val="40000"/>
                    </a:schemeClr>
                  </a:outerShdw>
                </a:effectLst>
              </a:rPr>
              <a:t>MPU 6050</a:t>
            </a:r>
            <a:endParaRPr lang="en-US" sz="2000" b="0" cap="none" spc="0" dirty="0">
              <a:ln w="0"/>
              <a:solidFill>
                <a:schemeClr val="tx1"/>
              </a:solidFill>
              <a:effectLst>
                <a:outerShdw blurRad="38100" dist="19050" dir="2700000" algn="tl" rotWithShape="0">
                  <a:schemeClr val="dk1">
                    <a:alpha val="40000"/>
                  </a:schemeClr>
                </a:outerShdw>
              </a:effectLst>
            </a:endParaRPr>
          </a:p>
          <a:p>
            <a:r>
              <a:rPr lang="en-US" sz="2000" b="0" cap="none" spc="0" dirty="0">
                <a:ln w="0"/>
                <a:solidFill>
                  <a:schemeClr val="tx1"/>
                </a:solidFill>
                <a:effectLst>
                  <a:outerShdw blurRad="38100" dist="19050" dir="2700000" algn="tl" rotWithShape="0">
                    <a:schemeClr val="dk1">
                      <a:alpha val="40000"/>
                    </a:schemeClr>
                  </a:outerShdw>
                </a:effectLst>
              </a:rPr>
              <a:t>Accelero</a:t>
            </a:r>
            <a:r>
              <a:rPr lang="en-US" sz="2000" dirty="0">
                <a:ln w="0"/>
                <a:effectLst>
                  <a:outerShdw blurRad="38100" dist="19050" dir="2700000" algn="tl" rotWithShape="0">
                    <a:schemeClr val="dk1">
                      <a:alpha val="40000"/>
                    </a:schemeClr>
                  </a:outerShdw>
                </a:effectLst>
              </a:rPr>
              <a:t>meter + Gyroscope</a:t>
            </a:r>
            <a:endParaRPr lang="en-US" sz="2000" b="0" cap="none" spc="0" dirty="0">
              <a:ln w="0"/>
              <a:solidFill>
                <a:schemeClr val="tx1"/>
              </a:solidFill>
              <a:effectLst>
                <a:outerShdw blurRad="38100" dist="19050" dir="2700000" algn="tl" rotWithShape="0">
                  <a:schemeClr val="dk1">
                    <a:alpha val="40000"/>
                  </a:schemeClr>
                </a:outerShdw>
              </a:effectLst>
            </a:endParaRPr>
          </a:p>
        </p:txBody>
      </p:sp>
      <p:sp>
        <p:nvSpPr>
          <p:cNvPr id="14" name="Slide Number Placeholder 13">
            <a:extLst>
              <a:ext uri="{FF2B5EF4-FFF2-40B4-BE49-F238E27FC236}">
                <a16:creationId xmlns:a16="http://schemas.microsoft.com/office/drawing/2014/main" id="{EDFDEBE8-65C4-44A7-BDE5-A840DD823234}"/>
              </a:ext>
            </a:extLst>
          </p:cNvPr>
          <p:cNvSpPr>
            <a:spLocks noGrp="1"/>
          </p:cNvSpPr>
          <p:nvPr>
            <p:ph type="sldNum" sz="quarter" idx="12"/>
          </p:nvPr>
        </p:nvSpPr>
        <p:spPr/>
        <p:txBody>
          <a:bodyPr/>
          <a:lstStyle/>
          <a:p>
            <a:fld id="{E99BB7C9-7B40-4FA0-8960-B010047CD29E}" type="slidenum">
              <a:rPr lang="en-IN" smtClean="0"/>
              <a:t>13</a:t>
            </a:fld>
            <a:endParaRPr lang="en-IN"/>
          </a:p>
        </p:txBody>
      </p:sp>
    </p:spTree>
    <p:extLst>
      <p:ext uri="{BB962C8B-B14F-4D97-AF65-F5344CB8AC3E}">
        <p14:creationId xmlns:p14="http://schemas.microsoft.com/office/powerpoint/2010/main" val="280788169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Word"/>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847341A-8E67-446B-858F-CB6A883F9BC5}"/>
              </a:ext>
            </a:extLst>
          </p:cNvPr>
          <p:cNvSpPr txBox="1">
            <a:spLocks/>
          </p:cNvSpPr>
          <p:nvPr/>
        </p:nvSpPr>
        <p:spPr>
          <a:xfrm>
            <a:off x="2067249" y="811353"/>
            <a:ext cx="8360230" cy="75539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mn-lt"/>
              </a:rPr>
              <a:t>Actuators / Motors</a:t>
            </a:r>
            <a:endParaRPr lang="en-IN" dirty="0">
              <a:latin typeface="+mn-lt"/>
            </a:endParaRPr>
          </a:p>
        </p:txBody>
      </p:sp>
      <p:sp>
        <p:nvSpPr>
          <p:cNvPr id="5" name="Content Placeholder 5">
            <a:extLst>
              <a:ext uri="{FF2B5EF4-FFF2-40B4-BE49-F238E27FC236}">
                <a16:creationId xmlns:a16="http://schemas.microsoft.com/office/drawing/2014/main" id="{1E6A7AF1-EF8C-4DA7-81FC-B6B18CB63EF3}"/>
              </a:ext>
            </a:extLst>
          </p:cNvPr>
          <p:cNvSpPr txBox="1">
            <a:spLocks/>
          </p:cNvSpPr>
          <p:nvPr/>
        </p:nvSpPr>
        <p:spPr>
          <a:xfrm>
            <a:off x="1290010" y="2579003"/>
            <a:ext cx="5489614" cy="332810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latin typeface="+mj-lt"/>
              </a:rPr>
              <a:t>These are electrically controlled mechanical components which provides mobility or movement to our applications.</a:t>
            </a:r>
          </a:p>
          <a:p>
            <a:r>
              <a:rPr lang="en-US" sz="2000" dirty="0">
                <a:latin typeface="+mj-lt"/>
              </a:rPr>
              <a:t>We can control speed, rotation direction, angle and torque of motors.</a:t>
            </a:r>
          </a:p>
          <a:p>
            <a:r>
              <a:rPr lang="en-US" sz="2000" dirty="0">
                <a:latin typeface="+mj-lt"/>
              </a:rPr>
              <a:t>Actuators provides linear motion like hydraulics, and motors provides circular motion.</a:t>
            </a:r>
          </a:p>
          <a:p>
            <a:endParaRPr lang="en-US" sz="2000" dirty="0">
              <a:latin typeface="+mj-lt"/>
            </a:endParaRPr>
          </a:p>
        </p:txBody>
      </p:sp>
      <p:pic>
        <p:nvPicPr>
          <p:cNvPr id="6" name="Picture 5">
            <a:extLst>
              <a:ext uri="{FF2B5EF4-FFF2-40B4-BE49-F238E27FC236}">
                <a16:creationId xmlns:a16="http://schemas.microsoft.com/office/drawing/2014/main" id="{033F3880-FFB6-448F-B159-3338164F8B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914276" y="573239"/>
            <a:ext cx="2150887" cy="1987010"/>
          </a:xfrm>
          <a:prstGeom prst="rect">
            <a:avLst/>
          </a:prstGeom>
        </p:spPr>
      </p:pic>
      <p:sp>
        <p:nvSpPr>
          <p:cNvPr id="7" name="Rectangle 6">
            <a:extLst>
              <a:ext uri="{FF2B5EF4-FFF2-40B4-BE49-F238E27FC236}">
                <a16:creationId xmlns:a16="http://schemas.microsoft.com/office/drawing/2014/main" id="{8ECF983B-5FD9-48EE-B5F3-3AA5B8985D3D}"/>
              </a:ext>
            </a:extLst>
          </p:cNvPr>
          <p:cNvSpPr/>
          <p:nvPr/>
        </p:nvSpPr>
        <p:spPr>
          <a:xfrm>
            <a:off x="8914276" y="2546275"/>
            <a:ext cx="1723100" cy="400110"/>
          </a:xfrm>
          <a:prstGeom prst="rect">
            <a:avLst/>
          </a:prstGeom>
          <a:noFill/>
        </p:spPr>
        <p:txBody>
          <a:bodyPr wrap="none" lIns="91440" tIns="45720" rIns="91440" bIns="45720">
            <a:spAutoFit/>
          </a:bodyPr>
          <a:lstStyle/>
          <a:p>
            <a:r>
              <a:rPr lang="en-US" sz="2000" b="0" cap="none" spc="0" dirty="0">
                <a:ln w="0"/>
                <a:solidFill>
                  <a:schemeClr val="tx1"/>
                </a:solidFill>
                <a:effectLst>
                  <a:outerShdw blurRad="38100" dist="19050" dir="2700000" algn="tl" rotWithShape="0">
                    <a:schemeClr val="dk1">
                      <a:alpha val="40000"/>
                    </a:schemeClr>
                  </a:outerShdw>
                </a:effectLst>
              </a:rPr>
              <a:t>Stepper Motor</a:t>
            </a:r>
          </a:p>
        </p:txBody>
      </p:sp>
      <p:pic>
        <p:nvPicPr>
          <p:cNvPr id="8" name="Picture 7">
            <a:extLst>
              <a:ext uri="{FF2B5EF4-FFF2-40B4-BE49-F238E27FC236}">
                <a16:creationId xmlns:a16="http://schemas.microsoft.com/office/drawing/2014/main" id="{4A204677-95A3-4AE8-9C17-99EEF4E514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79624" y="3768588"/>
            <a:ext cx="2613968" cy="2613968"/>
          </a:xfrm>
          <a:prstGeom prst="rect">
            <a:avLst/>
          </a:prstGeom>
        </p:spPr>
      </p:pic>
      <p:sp>
        <p:nvSpPr>
          <p:cNvPr id="9" name="Rectangle 8">
            <a:extLst>
              <a:ext uri="{FF2B5EF4-FFF2-40B4-BE49-F238E27FC236}">
                <a16:creationId xmlns:a16="http://schemas.microsoft.com/office/drawing/2014/main" id="{60E3D1D6-BF09-4469-9F24-D827F2D4CC49}"/>
              </a:ext>
            </a:extLst>
          </p:cNvPr>
          <p:cNvSpPr/>
          <p:nvPr/>
        </p:nvSpPr>
        <p:spPr>
          <a:xfrm>
            <a:off x="6247364" y="5846592"/>
            <a:ext cx="1491819" cy="400110"/>
          </a:xfrm>
          <a:prstGeom prst="rect">
            <a:avLst/>
          </a:prstGeom>
          <a:noFill/>
        </p:spPr>
        <p:txBody>
          <a:bodyPr wrap="none" lIns="91440" tIns="45720" rIns="91440" bIns="45720">
            <a:spAutoFit/>
          </a:bodyPr>
          <a:lstStyle/>
          <a:p>
            <a:r>
              <a:rPr lang="en-US" sz="2000" b="0" cap="none" spc="0" dirty="0">
                <a:ln w="0"/>
                <a:solidFill>
                  <a:schemeClr val="tx1"/>
                </a:solidFill>
                <a:effectLst>
                  <a:outerShdw blurRad="38100" dist="19050" dir="2700000" algn="tl" rotWithShape="0">
                    <a:schemeClr val="dk1">
                      <a:alpha val="40000"/>
                    </a:schemeClr>
                  </a:outerShdw>
                </a:effectLst>
              </a:rPr>
              <a:t>Servo Motor</a:t>
            </a:r>
          </a:p>
        </p:txBody>
      </p:sp>
      <p:pic>
        <p:nvPicPr>
          <p:cNvPr id="10" name="Picture 9">
            <a:extLst>
              <a:ext uri="{FF2B5EF4-FFF2-40B4-BE49-F238E27FC236}">
                <a16:creationId xmlns:a16="http://schemas.microsoft.com/office/drawing/2014/main" id="{050323B3-12A9-425B-A1D4-8D19CA924AF2}"/>
              </a:ext>
            </a:extLst>
          </p:cNvPr>
          <p:cNvPicPr>
            <a:picLocks noChangeAspect="1"/>
          </p:cNvPicPr>
          <p:nvPr/>
        </p:nvPicPr>
        <p:blipFill rotWithShape="1">
          <a:blip r:embed="rId4" cstate="print">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t="29333" b="37333"/>
          <a:stretch/>
        </p:blipFill>
        <p:spPr>
          <a:xfrm>
            <a:off x="900709" y="4982822"/>
            <a:ext cx="4540702" cy="1143036"/>
          </a:xfrm>
          <a:prstGeom prst="rect">
            <a:avLst/>
          </a:prstGeom>
        </p:spPr>
      </p:pic>
      <p:sp>
        <p:nvSpPr>
          <p:cNvPr id="11" name="Rectangle 10">
            <a:extLst>
              <a:ext uri="{FF2B5EF4-FFF2-40B4-BE49-F238E27FC236}">
                <a16:creationId xmlns:a16="http://schemas.microsoft.com/office/drawing/2014/main" id="{91D92BAB-F290-4E15-9E56-0B8A47EAD3A4}"/>
              </a:ext>
            </a:extLst>
          </p:cNvPr>
          <p:cNvSpPr/>
          <p:nvPr/>
        </p:nvSpPr>
        <p:spPr>
          <a:xfrm>
            <a:off x="2099346" y="5954970"/>
            <a:ext cx="1794017" cy="400110"/>
          </a:xfrm>
          <a:prstGeom prst="rect">
            <a:avLst/>
          </a:prstGeom>
          <a:noFill/>
        </p:spPr>
        <p:txBody>
          <a:bodyPr wrap="none" lIns="91440" tIns="45720" rIns="91440" bIns="45720">
            <a:spAutoFit/>
          </a:bodyPr>
          <a:lstStyle/>
          <a:p>
            <a:r>
              <a:rPr lang="en-US" sz="2000" b="0" cap="none" spc="0" dirty="0">
                <a:ln w="0"/>
                <a:solidFill>
                  <a:schemeClr val="tx1"/>
                </a:solidFill>
                <a:effectLst>
                  <a:outerShdw blurRad="38100" dist="19050" dir="2700000" algn="tl" rotWithShape="0">
                    <a:schemeClr val="dk1">
                      <a:alpha val="40000"/>
                    </a:schemeClr>
                  </a:outerShdw>
                </a:effectLst>
              </a:rPr>
              <a:t>Linear Actuator</a:t>
            </a:r>
          </a:p>
        </p:txBody>
      </p:sp>
      <p:sp>
        <p:nvSpPr>
          <p:cNvPr id="12" name="Slide Number Placeholder 11">
            <a:extLst>
              <a:ext uri="{FF2B5EF4-FFF2-40B4-BE49-F238E27FC236}">
                <a16:creationId xmlns:a16="http://schemas.microsoft.com/office/drawing/2014/main" id="{728DB0A8-88C0-4480-8E35-B009A809E345}"/>
              </a:ext>
            </a:extLst>
          </p:cNvPr>
          <p:cNvSpPr>
            <a:spLocks noGrp="1"/>
          </p:cNvSpPr>
          <p:nvPr>
            <p:ph type="sldNum" sz="quarter" idx="12"/>
          </p:nvPr>
        </p:nvSpPr>
        <p:spPr/>
        <p:txBody>
          <a:bodyPr/>
          <a:lstStyle/>
          <a:p>
            <a:fld id="{E99BB7C9-7B40-4FA0-8960-B010047CD29E}" type="slidenum">
              <a:rPr lang="en-IN" smtClean="0"/>
              <a:t>14</a:t>
            </a:fld>
            <a:endParaRPr lang="en-IN"/>
          </a:p>
        </p:txBody>
      </p:sp>
    </p:spTree>
    <p:extLst>
      <p:ext uri="{BB962C8B-B14F-4D97-AF65-F5344CB8AC3E}">
        <p14:creationId xmlns:p14="http://schemas.microsoft.com/office/powerpoint/2010/main" val="245630836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Word"/>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826BE38-D08B-4E86-93BA-6DF0F18CB505}"/>
              </a:ext>
            </a:extLst>
          </p:cNvPr>
          <p:cNvSpPr txBox="1">
            <a:spLocks/>
          </p:cNvSpPr>
          <p:nvPr/>
        </p:nvSpPr>
        <p:spPr>
          <a:xfrm>
            <a:off x="2021529" y="1119788"/>
            <a:ext cx="8360230" cy="75539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mn-lt"/>
              </a:rPr>
              <a:t>Connectivity</a:t>
            </a:r>
            <a:endParaRPr lang="en-IN" dirty="0">
              <a:latin typeface="+mn-lt"/>
            </a:endParaRPr>
          </a:p>
        </p:txBody>
      </p:sp>
      <p:sp>
        <p:nvSpPr>
          <p:cNvPr id="5" name="Content Placeholder 5">
            <a:extLst>
              <a:ext uri="{FF2B5EF4-FFF2-40B4-BE49-F238E27FC236}">
                <a16:creationId xmlns:a16="http://schemas.microsoft.com/office/drawing/2014/main" id="{EDD08234-2DA1-4D48-9284-76FBAADAE432}"/>
              </a:ext>
            </a:extLst>
          </p:cNvPr>
          <p:cNvSpPr txBox="1">
            <a:spLocks/>
          </p:cNvSpPr>
          <p:nvPr/>
        </p:nvSpPr>
        <p:spPr>
          <a:xfrm>
            <a:off x="1290010" y="2579003"/>
            <a:ext cx="5489614" cy="332810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latin typeface="+mj-lt"/>
              </a:rPr>
              <a:t>To connect our devices to the internet or some sort of network we will need controllers for connectivity, like Bluetooth or Wi-Fi</a:t>
            </a:r>
          </a:p>
          <a:p>
            <a:r>
              <a:rPr lang="en-US" sz="2000" dirty="0">
                <a:latin typeface="+mj-lt"/>
              </a:rPr>
              <a:t>To create connected Projects I would recommend go ahead and take a look at Blynk app.</a:t>
            </a:r>
          </a:p>
          <a:p>
            <a:pPr marL="0" indent="0">
              <a:buNone/>
            </a:pPr>
            <a:endParaRPr lang="en-US" sz="2000" dirty="0">
              <a:latin typeface="+mj-lt"/>
            </a:endParaRPr>
          </a:p>
        </p:txBody>
      </p:sp>
      <p:pic>
        <p:nvPicPr>
          <p:cNvPr id="6" name="Picture 5">
            <a:extLst>
              <a:ext uri="{FF2B5EF4-FFF2-40B4-BE49-F238E27FC236}">
                <a16:creationId xmlns:a16="http://schemas.microsoft.com/office/drawing/2014/main" id="{E6E91ED3-CB72-4A55-9E47-CCC972C3C1BA}"/>
              </a:ext>
            </a:extLst>
          </p:cNvPr>
          <p:cNvPicPr>
            <a:picLocks noChangeAspect="1"/>
          </p:cNvPicPr>
          <p:nvPr/>
        </p:nvPicPr>
        <p:blipFill>
          <a:blip r:embed="rId2" cstate="print">
            <a:extLst>
              <a:ext uri="{BEBA8EAE-BF5A-486C-A8C5-ECC9F3942E4B}">
                <a14:imgProps xmlns:a14="http://schemas.microsoft.com/office/drawing/2010/main">
                  <a14:imgLayer r:embed="rId3">
                    <a14:imgEffect>
                      <a14:backgroundRemoval t="4762" b="95873" l="3787" r="95385">
                        <a14:foregroundMark x1="69231" y1="10000" x2="75976" y2="8889"/>
                        <a14:foregroundMark x1="75976" y1="8889" x2="91479" y2="25873"/>
                        <a14:foregroundMark x1="91479" y1="25873" x2="89586" y2="32063"/>
                        <a14:foregroundMark x1="88876" y1="35079" x2="95385" y2="28095"/>
                        <a14:foregroundMark x1="72544" y1="5873" x2="74793" y2="4762"/>
                        <a14:foregroundMark x1="24852" y1="93651" x2="28876" y2="89048"/>
                        <a14:foregroundMark x1="18462" y1="90635" x2="20710" y2="89524"/>
                        <a14:foregroundMark x1="10651" y1="80476" x2="10651" y2="80476"/>
                        <a14:foregroundMark x1="14911" y1="85238" x2="14911" y2="85238"/>
                        <a14:foregroundMark x1="3550" y1="69841" x2="8757" y2="66190"/>
                        <a14:foregroundMark x1="8757" y1="66190" x2="10059" y2="64286"/>
                        <a14:foregroundMark x1="7929" y1="73810" x2="8166" y2="73651"/>
                        <a14:foregroundMark x1="3905" y1="70159" x2="3905" y2="70159"/>
                        <a14:foregroundMark x1="11361" y1="80000" x2="11361" y2="80000"/>
                        <a14:foregroundMark x1="23195" y1="95556" x2="23195" y2="95556"/>
                        <a14:foregroundMark x1="22249" y1="95873" x2="22249" y2="95873"/>
                      </a14:backgroundRemoval>
                    </a14:imgEffect>
                  </a14:imgLayer>
                </a14:imgProps>
              </a:ext>
              <a:ext uri="{28A0092B-C50C-407E-A947-70E740481C1C}">
                <a14:useLocalDpi xmlns:a14="http://schemas.microsoft.com/office/drawing/2010/main" val="0"/>
              </a:ext>
            </a:extLst>
          </a:blip>
          <a:stretch>
            <a:fillRect/>
          </a:stretch>
        </p:blipFill>
        <p:spPr>
          <a:xfrm>
            <a:off x="8312595" y="819128"/>
            <a:ext cx="2832897" cy="2112101"/>
          </a:xfrm>
          <a:prstGeom prst="rect">
            <a:avLst/>
          </a:prstGeom>
          <a:ln>
            <a:noFill/>
          </a:ln>
          <a:effectLst>
            <a:outerShdw blurRad="292100" dist="139700" dir="2700000" algn="tl" rotWithShape="0">
              <a:srgbClr val="333333">
                <a:alpha val="65000"/>
              </a:srgbClr>
            </a:outerShdw>
          </a:effectLst>
        </p:spPr>
      </p:pic>
      <p:sp>
        <p:nvSpPr>
          <p:cNvPr id="7" name="Rectangle 6">
            <a:extLst>
              <a:ext uri="{FF2B5EF4-FFF2-40B4-BE49-F238E27FC236}">
                <a16:creationId xmlns:a16="http://schemas.microsoft.com/office/drawing/2014/main" id="{E3838066-D0D3-4CFB-B274-CA83A3F3AF99}"/>
              </a:ext>
            </a:extLst>
          </p:cNvPr>
          <p:cNvSpPr/>
          <p:nvPr/>
        </p:nvSpPr>
        <p:spPr>
          <a:xfrm>
            <a:off x="8624262" y="2956443"/>
            <a:ext cx="1219565" cy="400110"/>
          </a:xfrm>
          <a:prstGeom prst="rect">
            <a:avLst/>
          </a:prstGeom>
          <a:noFill/>
        </p:spPr>
        <p:txBody>
          <a:bodyPr wrap="none" lIns="91440" tIns="45720" rIns="91440" bIns="45720">
            <a:spAutoFit/>
          </a:bodyPr>
          <a:lstStyle/>
          <a:p>
            <a:r>
              <a:rPr lang="en-US" sz="2000" b="0" cap="none" spc="0" dirty="0">
                <a:ln w="0"/>
                <a:solidFill>
                  <a:schemeClr val="tx1"/>
                </a:solidFill>
                <a:effectLst>
                  <a:outerShdw blurRad="38100" dist="19050" dir="2700000" algn="tl" rotWithShape="0">
                    <a:schemeClr val="dk1">
                      <a:alpha val="40000"/>
                    </a:schemeClr>
                  </a:outerShdw>
                </a:effectLst>
              </a:rPr>
              <a:t>Bluetooth</a:t>
            </a:r>
          </a:p>
        </p:txBody>
      </p:sp>
      <p:pic>
        <p:nvPicPr>
          <p:cNvPr id="8" name="Picture 7">
            <a:extLst>
              <a:ext uri="{FF2B5EF4-FFF2-40B4-BE49-F238E27FC236}">
                <a16:creationId xmlns:a16="http://schemas.microsoft.com/office/drawing/2014/main" id="{1D23F63B-421A-42F7-9DA7-4BF44A5A7113}"/>
              </a:ext>
            </a:extLst>
          </p:cNvPr>
          <p:cNvPicPr>
            <a:picLocks noChangeAspect="1"/>
          </p:cNvPicPr>
          <p:nvPr/>
        </p:nvPicPr>
        <p:blipFill>
          <a:blip r:embed="rId4" cstate="print">
            <a:extLst>
              <a:ext uri="{BEBA8EAE-BF5A-486C-A8C5-ECC9F3942E4B}">
                <a14:imgProps xmlns:a14="http://schemas.microsoft.com/office/drawing/2010/main">
                  <a14:imgLayer r:embed="rId5">
                    <a14:imgEffect>
                      <a14:backgroundRemoval t="8519" b="91759" l="10000" r="90000">
                        <a14:foregroundMark x1="49010" y1="8519" x2="51302" y2="9907"/>
                        <a14:foregroundMark x1="52812" y1="9630" x2="59010" y2="14167"/>
                        <a14:foregroundMark x1="60677" y1="14907" x2="68333" y2="19259"/>
                        <a14:foregroundMark x1="68333" y1="19259" x2="69063" y2="20833"/>
                        <a14:foregroundMark x1="50260" y1="90648" x2="51927" y2="91759"/>
                        <a14:foregroundMark x1="35469" y1="65278" x2="37865" y2="56759"/>
                      </a14:backgroundRemoval>
                    </a14:imgEffect>
                  </a14:imgLayer>
                </a14:imgProps>
              </a:ext>
              <a:ext uri="{28A0092B-C50C-407E-A947-70E740481C1C}">
                <a14:useLocalDpi xmlns:a14="http://schemas.microsoft.com/office/drawing/2010/main" val="0"/>
              </a:ext>
            </a:extLst>
          </a:blip>
          <a:stretch>
            <a:fillRect/>
          </a:stretch>
        </p:blipFill>
        <p:spPr>
          <a:xfrm>
            <a:off x="6743210" y="3429000"/>
            <a:ext cx="3762103" cy="2116183"/>
          </a:xfrm>
          <a:prstGeom prst="rect">
            <a:avLst/>
          </a:prstGeom>
          <a:ln>
            <a:noFill/>
          </a:ln>
          <a:effectLst>
            <a:outerShdw blurRad="292100" dist="139700" dir="2700000" algn="tl" rotWithShape="0">
              <a:srgbClr val="333333">
                <a:alpha val="65000"/>
              </a:srgbClr>
            </a:outerShdw>
          </a:effectLst>
        </p:spPr>
      </p:pic>
      <p:sp>
        <p:nvSpPr>
          <p:cNvPr id="9" name="Rectangle 8">
            <a:extLst>
              <a:ext uri="{FF2B5EF4-FFF2-40B4-BE49-F238E27FC236}">
                <a16:creationId xmlns:a16="http://schemas.microsoft.com/office/drawing/2014/main" id="{028F6123-6452-4F88-9208-218109CEFFF8}"/>
              </a:ext>
            </a:extLst>
          </p:cNvPr>
          <p:cNvSpPr/>
          <p:nvPr/>
        </p:nvSpPr>
        <p:spPr>
          <a:xfrm>
            <a:off x="7921045" y="5417575"/>
            <a:ext cx="1064715" cy="400110"/>
          </a:xfrm>
          <a:prstGeom prst="rect">
            <a:avLst/>
          </a:prstGeom>
          <a:noFill/>
        </p:spPr>
        <p:txBody>
          <a:bodyPr wrap="none" lIns="91440" tIns="45720" rIns="91440" bIns="45720">
            <a:spAutoFit/>
          </a:bodyPr>
          <a:lstStyle/>
          <a:p>
            <a:r>
              <a:rPr lang="en-US" sz="2000" b="0" cap="none" spc="0" dirty="0">
                <a:ln w="0"/>
                <a:solidFill>
                  <a:schemeClr val="tx1"/>
                </a:solidFill>
                <a:effectLst>
                  <a:outerShdw blurRad="38100" dist="19050" dir="2700000" algn="tl" rotWithShape="0">
                    <a:schemeClr val="dk1">
                      <a:alpha val="40000"/>
                    </a:schemeClr>
                  </a:outerShdw>
                </a:effectLst>
              </a:rPr>
              <a:t>Esp8266</a:t>
            </a:r>
          </a:p>
        </p:txBody>
      </p:sp>
      <p:pic>
        <p:nvPicPr>
          <p:cNvPr id="10" name="Picture 9">
            <a:extLst>
              <a:ext uri="{FF2B5EF4-FFF2-40B4-BE49-F238E27FC236}">
                <a16:creationId xmlns:a16="http://schemas.microsoft.com/office/drawing/2014/main" id="{4566433D-E365-4ED8-8EE2-3AF0E808D35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496568" y="4415987"/>
            <a:ext cx="2644213" cy="1401698"/>
          </a:xfrm>
          <a:prstGeom prst="rect">
            <a:avLst/>
          </a:prstGeom>
        </p:spPr>
      </p:pic>
      <p:sp>
        <p:nvSpPr>
          <p:cNvPr id="11" name="Rectangle 10">
            <a:extLst>
              <a:ext uri="{FF2B5EF4-FFF2-40B4-BE49-F238E27FC236}">
                <a16:creationId xmlns:a16="http://schemas.microsoft.com/office/drawing/2014/main" id="{ADAB20DB-8FEF-4920-BBB6-7F9A1295F7F9}"/>
              </a:ext>
            </a:extLst>
          </p:cNvPr>
          <p:cNvSpPr/>
          <p:nvPr/>
        </p:nvSpPr>
        <p:spPr>
          <a:xfrm>
            <a:off x="3214062" y="5604567"/>
            <a:ext cx="1268296" cy="400110"/>
          </a:xfrm>
          <a:prstGeom prst="rect">
            <a:avLst/>
          </a:prstGeom>
          <a:noFill/>
        </p:spPr>
        <p:txBody>
          <a:bodyPr wrap="none" lIns="91440" tIns="45720" rIns="91440" bIns="45720">
            <a:spAutoFit/>
          </a:bodyPr>
          <a:lstStyle/>
          <a:p>
            <a:r>
              <a:rPr lang="en-US" sz="2000" b="0" cap="none" spc="0" dirty="0">
                <a:ln w="0"/>
                <a:solidFill>
                  <a:schemeClr val="tx1"/>
                </a:solidFill>
                <a:effectLst>
                  <a:outerShdw blurRad="38100" dist="19050" dir="2700000" algn="tl" rotWithShape="0">
                    <a:schemeClr val="dk1">
                      <a:alpha val="40000"/>
                    </a:schemeClr>
                  </a:outerShdw>
                </a:effectLst>
              </a:rPr>
              <a:t>NodeMCU</a:t>
            </a:r>
          </a:p>
        </p:txBody>
      </p:sp>
      <p:sp>
        <p:nvSpPr>
          <p:cNvPr id="12" name="Slide Number Placeholder 11">
            <a:extLst>
              <a:ext uri="{FF2B5EF4-FFF2-40B4-BE49-F238E27FC236}">
                <a16:creationId xmlns:a16="http://schemas.microsoft.com/office/drawing/2014/main" id="{1DEC1097-71F0-49AA-B1DC-6206BAE94470}"/>
              </a:ext>
            </a:extLst>
          </p:cNvPr>
          <p:cNvSpPr>
            <a:spLocks noGrp="1"/>
          </p:cNvSpPr>
          <p:nvPr>
            <p:ph type="sldNum" sz="quarter" idx="12"/>
          </p:nvPr>
        </p:nvSpPr>
        <p:spPr/>
        <p:txBody>
          <a:bodyPr/>
          <a:lstStyle/>
          <a:p>
            <a:fld id="{E99BB7C9-7B40-4FA0-8960-B010047CD29E}" type="slidenum">
              <a:rPr lang="en-IN" smtClean="0"/>
              <a:t>15</a:t>
            </a:fld>
            <a:endParaRPr lang="en-IN"/>
          </a:p>
        </p:txBody>
      </p:sp>
    </p:spTree>
    <p:extLst>
      <p:ext uri="{BB962C8B-B14F-4D97-AF65-F5344CB8AC3E}">
        <p14:creationId xmlns:p14="http://schemas.microsoft.com/office/powerpoint/2010/main" val="397678382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Word"/>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137A65E-4EC4-4511-8088-D554BF3200AA}"/>
              </a:ext>
            </a:extLst>
          </p:cNvPr>
          <p:cNvSpPr txBox="1">
            <a:spLocks/>
          </p:cNvSpPr>
          <p:nvPr/>
        </p:nvSpPr>
        <p:spPr>
          <a:xfrm>
            <a:off x="2021529" y="1119788"/>
            <a:ext cx="8360230" cy="75539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mn-lt"/>
              </a:rPr>
              <a:t>Power</a:t>
            </a:r>
            <a:endParaRPr lang="en-IN" dirty="0">
              <a:latin typeface="+mn-lt"/>
            </a:endParaRPr>
          </a:p>
        </p:txBody>
      </p:sp>
      <p:sp>
        <p:nvSpPr>
          <p:cNvPr id="5" name="Content Placeholder 5">
            <a:extLst>
              <a:ext uri="{FF2B5EF4-FFF2-40B4-BE49-F238E27FC236}">
                <a16:creationId xmlns:a16="http://schemas.microsoft.com/office/drawing/2014/main" id="{7FB2B43B-B40F-4AE9-A636-5410492805A0}"/>
              </a:ext>
            </a:extLst>
          </p:cNvPr>
          <p:cNvSpPr txBox="1">
            <a:spLocks/>
          </p:cNvSpPr>
          <p:nvPr/>
        </p:nvSpPr>
        <p:spPr>
          <a:xfrm>
            <a:off x="1290010" y="2579003"/>
            <a:ext cx="5489614" cy="332810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latin typeface="+mj-lt"/>
              </a:rPr>
              <a:t>All electronic or electrical devices needs power. For electrical appliances power from wall is used. </a:t>
            </a:r>
          </a:p>
          <a:p>
            <a:r>
              <a:rPr lang="en-US" sz="2000" dirty="0">
                <a:latin typeface="+mj-lt"/>
              </a:rPr>
              <a:t>Electronic appliances uses DC to power things up so an SMPS or some kind of rectifier will do the job, even a phone charger can also be used.</a:t>
            </a:r>
          </a:p>
          <a:p>
            <a:r>
              <a:rPr lang="en-US" sz="2000" dirty="0">
                <a:latin typeface="+mj-lt"/>
              </a:rPr>
              <a:t>To making things portable various types of batteries are available.</a:t>
            </a:r>
          </a:p>
          <a:p>
            <a:pPr marL="0" indent="0">
              <a:buNone/>
            </a:pPr>
            <a:endParaRPr lang="en-US" sz="2000" dirty="0">
              <a:latin typeface="+mj-lt"/>
            </a:endParaRPr>
          </a:p>
        </p:txBody>
      </p:sp>
      <p:pic>
        <p:nvPicPr>
          <p:cNvPr id="6" name="Picture 5">
            <a:extLst>
              <a:ext uri="{FF2B5EF4-FFF2-40B4-BE49-F238E27FC236}">
                <a16:creationId xmlns:a16="http://schemas.microsoft.com/office/drawing/2014/main" id="{22C0B75C-B99E-41A4-BDE2-0CD6E763DB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14076" y="674002"/>
            <a:ext cx="2260901" cy="2260901"/>
          </a:xfrm>
          <a:prstGeom prst="rect">
            <a:avLst/>
          </a:prstGeom>
        </p:spPr>
      </p:pic>
      <p:pic>
        <p:nvPicPr>
          <p:cNvPr id="7" name="Picture 6">
            <a:extLst>
              <a:ext uri="{FF2B5EF4-FFF2-40B4-BE49-F238E27FC236}">
                <a16:creationId xmlns:a16="http://schemas.microsoft.com/office/drawing/2014/main" id="{00563072-EF2A-4AE9-B443-17C249D9EA6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92390" y="2994967"/>
            <a:ext cx="1902279" cy="1902279"/>
          </a:xfrm>
          <a:prstGeom prst="rect">
            <a:avLst/>
          </a:prstGeom>
        </p:spPr>
      </p:pic>
      <p:pic>
        <p:nvPicPr>
          <p:cNvPr id="8" name="Picture 7">
            <a:extLst>
              <a:ext uri="{FF2B5EF4-FFF2-40B4-BE49-F238E27FC236}">
                <a16:creationId xmlns:a16="http://schemas.microsoft.com/office/drawing/2014/main" id="{61B35543-E7D1-429D-964E-6F38438BC4A8}"/>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0000" b="90000" l="10000" r="90000">
                        <a14:foregroundMark x1="15901" y1="44096" x2="17845" y2="64337"/>
                        <a14:foregroundMark x1="51590" y1="54458" x2="69965" y2="53012"/>
                        <a14:foregroundMark x1="69965" y1="53012" x2="82332" y2="45301"/>
                        <a14:foregroundMark x1="82332" y1="45301" x2="59541" y2="51807"/>
                      </a14:backgroundRemoval>
                    </a14:imgEffect>
                  </a14:imgLayer>
                </a14:imgProps>
              </a:ext>
              <a:ext uri="{28A0092B-C50C-407E-A947-70E740481C1C}">
                <a14:useLocalDpi xmlns:a14="http://schemas.microsoft.com/office/drawing/2010/main" val="0"/>
              </a:ext>
            </a:extLst>
          </a:blip>
          <a:stretch>
            <a:fillRect/>
          </a:stretch>
        </p:blipFill>
        <p:spPr>
          <a:xfrm>
            <a:off x="4248135" y="4176071"/>
            <a:ext cx="2870801" cy="2104916"/>
          </a:xfrm>
          <a:prstGeom prst="rect">
            <a:avLst/>
          </a:prstGeom>
        </p:spPr>
      </p:pic>
      <p:sp>
        <p:nvSpPr>
          <p:cNvPr id="9" name="Rectangle 8">
            <a:extLst>
              <a:ext uri="{FF2B5EF4-FFF2-40B4-BE49-F238E27FC236}">
                <a16:creationId xmlns:a16="http://schemas.microsoft.com/office/drawing/2014/main" id="{70468FD2-680D-4B9F-8AF3-D9EFF0D12B66}"/>
              </a:ext>
            </a:extLst>
          </p:cNvPr>
          <p:cNvSpPr/>
          <p:nvPr/>
        </p:nvSpPr>
        <p:spPr>
          <a:xfrm>
            <a:off x="7884034" y="4897246"/>
            <a:ext cx="758541" cy="400110"/>
          </a:xfrm>
          <a:prstGeom prst="rect">
            <a:avLst/>
          </a:prstGeom>
          <a:noFill/>
        </p:spPr>
        <p:txBody>
          <a:bodyPr wrap="none" lIns="91440" tIns="45720" rIns="91440" bIns="45720">
            <a:spAutoFit/>
          </a:bodyPr>
          <a:lstStyle/>
          <a:p>
            <a:r>
              <a:rPr lang="en-US" sz="2000" b="0" cap="none" spc="0" dirty="0">
                <a:ln w="0"/>
                <a:solidFill>
                  <a:schemeClr val="tx1"/>
                </a:solidFill>
                <a:effectLst>
                  <a:outerShdw blurRad="38100" dist="19050" dir="2700000" algn="tl" rotWithShape="0">
                    <a:schemeClr val="dk1">
                      <a:alpha val="40000"/>
                    </a:schemeClr>
                  </a:outerShdw>
                </a:effectLst>
              </a:rPr>
              <a:t>Li-ion</a:t>
            </a:r>
          </a:p>
        </p:txBody>
      </p:sp>
      <p:sp>
        <p:nvSpPr>
          <p:cNvPr id="10" name="Rectangle 9">
            <a:extLst>
              <a:ext uri="{FF2B5EF4-FFF2-40B4-BE49-F238E27FC236}">
                <a16:creationId xmlns:a16="http://schemas.microsoft.com/office/drawing/2014/main" id="{A8D7AAE1-5961-4E08-9EE3-E3E371063D08}"/>
              </a:ext>
            </a:extLst>
          </p:cNvPr>
          <p:cNvSpPr/>
          <p:nvPr/>
        </p:nvSpPr>
        <p:spPr>
          <a:xfrm>
            <a:off x="3955337" y="5658745"/>
            <a:ext cx="2709588" cy="400110"/>
          </a:xfrm>
          <a:prstGeom prst="rect">
            <a:avLst/>
          </a:prstGeom>
          <a:noFill/>
        </p:spPr>
        <p:txBody>
          <a:bodyPr wrap="none" lIns="91440" tIns="45720" rIns="91440" bIns="45720">
            <a:spAutoFit/>
          </a:bodyPr>
          <a:lstStyle/>
          <a:p>
            <a:r>
              <a:rPr lang="en-US" sz="2000" b="0" cap="none" spc="0" dirty="0">
                <a:ln w="0"/>
                <a:solidFill>
                  <a:schemeClr val="tx1"/>
                </a:solidFill>
                <a:effectLst>
                  <a:outerShdw blurRad="38100" dist="19050" dir="2700000" algn="tl" rotWithShape="0">
                    <a:schemeClr val="dk1">
                      <a:alpha val="40000"/>
                    </a:schemeClr>
                  </a:outerShdw>
                </a:effectLst>
              </a:rPr>
              <a:t>Lithium Polymer Battery</a:t>
            </a:r>
          </a:p>
        </p:txBody>
      </p:sp>
      <p:sp>
        <p:nvSpPr>
          <p:cNvPr id="11" name="Slide Number Placeholder 10">
            <a:extLst>
              <a:ext uri="{FF2B5EF4-FFF2-40B4-BE49-F238E27FC236}">
                <a16:creationId xmlns:a16="http://schemas.microsoft.com/office/drawing/2014/main" id="{80F54C5A-7246-47A7-91E7-66A69E45421D}"/>
              </a:ext>
            </a:extLst>
          </p:cNvPr>
          <p:cNvSpPr>
            <a:spLocks noGrp="1"/>
          </p:cNvSpPr>
          <p:nvPr>
            <p:ph type="sldNum" sz="quarter" idx="12"/>
          </p:nvPr>
        </p:nvSpPr>
        <p:spPr/>
        <p:txBody>
          <a:bodyPr/>
          <a:lstStyle/>
          <a:p>
            <a:fld id="{E99BB7C9-7B40-4FA0-8960-B010047CD29E}" type="slidenum">
              <a:rPr lang="en-IN" smtClean="0"/>
              <a:t>16</a:t>
            </a:fld>
            <a:endParaRPr lang="en-IN"/>
          </a:p>
        </p:txBody>
      </p:sp>
    </p:spTree>
    <p:extLst>
      <p:ext uri="{BB962C8B-B14F-4D97-AF65-F5344CB8AC3E}">
        <p14:creationId xmlns:p14="http://schemas.microsoft.com/office/powerpoint/2010/main" val="67696874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Word"/>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33CFA0A-921E-4024-9366-5471C985E6D7}"/>
              </a:ext>
            </a:extLst>
          </p:cNvPr>
          <p:cNvSpPr txBox="1">
            <a:spLocks/>
          </p:cNvSpPr>
          <p:nvPr/>
        </p:nvSpPr>
        <p:spPr>
          <a:xfrm>
            <a:off x="2021529" y="1119788"/>
            <a:ext cx="8360230" cy="75539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mn-lt"/>
              </a:rPr>
              <a:t>Cloud Computing and Programming</a:t>
            </a:r>
            <a:endParaRPr lang="en-IN" dirty="0">
              <a:latin typeface="+mn-lt"/>
            </a:endParaRPr>
          </a:p>
        </p:txBody>
      </p:sp>
      <p:sp>
        <p:nvSpPr>
          <p:cNvPr id="5" name="Content Placeholder 5">
            <a:extLst>
              <a:ext uri="{FF2B5EF4-FFF2-40B4-BE49-F238E27FC236}">
                <a16:creationId xmlns:a16="http://schemas.microsoft.com/office/drawing/2014/main" id="{FB6E5570-DC5C-4D14-8DAF-DFB8B2101921}"/>
              </a:ext>
            </a:extLst>
          </p:cNvPr>
          <p:cNvSpPr txBox="1">
            <a:spLocks/>
          </p:cNvSpPr>
          <p:nvPr/>
        </p:nvSpPr>
        <p:spPr>
          <a:xfrm>
            <a:off x="1290010" y="2005149"/>
            <a:ext cx="8696544" cy="39019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latin typeface="+mj-lt"/>
              </a:rPr>
              <a:t>Programming languages like python is popularly used in IoT applications.</a:t>
            </a:r>
          </a:p>
          <a:p>
            <a:r>
              <a:rPr lang="en-US" sz="2000" dirty="0">
                <a:latin typeface="+mj-lt"/>
              </a:rPr>
              <a:t>Python programming is used for Machine Learning and Artificial Intelligence also, which gives advantage to IoT developers to develop more Autonomous systems.</a:t>
            </a:r>
          </a:p>
          <a:p>
            <a:r>
              <a:rPr lang="en-US" sz="2000" dirty="0">
                <a:latin typeface="+mj-lt"/>
              </a:rPr>
              <a:t>C programming is commonly used in Arduino, it’s a very power programming language which provides better control on your Arduino projects.</a:t>
            </a:r>
          </a:p>
          <a:p>
            <a:r>
              <a:rPr lang="en-US" sz="2000" dirty="0">
                <a:latin typeface="+mj-lt"/>
              </a:rPr>
              <a:t>To connect IoT device to internet and provide services, Cloud platform is required. </a:t>
            </a:r>
          </a:p>
          <a:p>
            <a:r>
              <a:rPr lang="en-US" sz="2000" dirty="0">
                <a:latin typeface="+mj-lt"/>
              </a:rPr>
              <a:t>Cloud platforms like Google GCP, Amazon AWS, and Microsoft Azure are openly supporting IoT development. </a:t>
            </a:r>
          </a:p>
          <a:p>
            <a:r>
              <a:rPr lang="en-US" sz="2000" dirty="0">
                <a:latin typeface="+mj-lt"/>
              </a:rPr>
              <a:t>Its most affordable or sometimes free of cost way to start your project right now.</a:t>
            </a:r>
          </a:p>
        </p:txBody>
      </p:sp>
      <p:pic>
        <p:nvPicPr>
          <p:cNvPr id="6" name="Picture 5">
            <a:extLst>
              <a:ext uri="{FF2B5EF4-FFF2-40B4-BE49-F238E27FC236}">
                <a16:creationId xmlns:a16="http://schemas.microsoft.com/office/drawing/2014/main" id="{5A556DF4-8F80-463F-B58A-99B594036EB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39241" y="480034"/>
            <a:ext cx="1066256" cy="639754"/>
          </a:xfrm>
          <a:prstGeom prst="rect">
            <a:avLst/>
          </a:prstGeom>
        </p:spPr>
      </p:pic>
      <p:pic>
        <p:nvPicPr>
          <p:cNvPr id="7" name="Picture 6">
            <a:extLst>
              <a:ext uri="{FF2B5EF4-FFF2-40B4-BE49-F238E27FC236}">
                <a16:creationId xmlns:a16="http://schemas.microsoft.com/office/drawing/2014/main" id="{E4A5FFC7-356E-47EE-B366-87DFF176F0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77489" y="502920"/>
            <a:ext cx="2918181" cy="449738"/>
          </a:xfrm>
          <a:prstGeom prst="rect">
            <a:avLst/>
          </a:prstGeom>
        </p:spPr>
      </p:pic>
      <p:pic>
        <p:nvPicPr>
          <p:cNvPr id="8" name="Picture 7">
            <a:extLst>
              <a:ext uri="{FF2B5EF4-FFF2-40B4-BE49-F238E27FC236}">
                <a16:creationId xmlns:a16="http://schemas.microsoft.com/office/drawing/2014/main" id="{4D684282-4F71-4065-9203-7ED8D9E1229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67662" y="166734"/>
            <a:ext cx="2033450" cy="1016725"/>
          </a:xfrm>
          <a:prstGeom prst="rect">
            <a:avLst/>
          </a:prstGeom>
        </p:spPr>
      </p:pic>
      <p:sp>
        <p:nvSpPr>
          <p:cNvPr id="9" name="Slide Number Placeholder 8">
            <a:extLst>
              <a:ext uri="{FF2B5EF4-FFF2-40B4-BE49-F238E27FC236}">
                <a16:creationId xmlns:a16="http://schemas.microsoft.com/office/drawing/2014/main" id="{B1733081-2513-4091-A4D0-1FC2F0F1B525}"/>
              </a:ext>
            </a:extLst>
          </p:cNvPr>
          <p:cNvSpPr>
            <a:spLocks noGrp="1"/>
          </p:cNvSpPr>
          <p:nvPr>
            <p:ph type="sldNum" sz="quarter" idx="12"/>
          </p:nvPr>
        </p:nvSpPr>
        <p:spPr/>
        <p:txBody>
          <a:bodyPr/>
          <a:lstStyle/>
          <a:p>
            <a:fld id="{E99BB7C9-7B40-4FA0-8960-B010047CD29E}" type="slidenum">
              <a:rPr lang="en-IN" smtClean="0"/>
              <a:t>17</a:t>
            </a:fld>
            <a:endParaRPr lang="en-IN"/>
          </a:p>
        </p:txBody>
      </p:sp>
    </p:spTree>
    <p:extLst>
      <p:ext uri="{BB962C8B-B14F-4D97-AF65-F5344CB8AC3E}">
        <p14:creationId xmlns:p14="http://schemas.microsoft.com/office/powerpoint/2010/main" val="303374186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Word"/>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FF67590-C6A9-4980-8134-7840C178692E}"/>
              </a:ext>
            </a:extLst>
          </p:cNvPr>
          <p:cNvSpPr>
            <a:spLocks noGrp="1"/>
          </p:cNvSpPr>
          <p:nvPr>
            <p:ph type="sldNum" sz="quarter" idx="12"/>
          </p:nvPr>
        </p:nvSpPr>
        <p:spPr/>
        <p:txBody>
          <a:bodyPr/>
          <a:lstStyle/>
          <a:p>
            <a:fld id="{E99BB7C9-7B40-4FA0-8960-B010047CD29E}" type="slidenum">
              <a:rPr lang="en-IN" smtClean="0"/>
              <a:pPr/>
              <a:t>18</a:t>
            </a:fld>
            <a:endParaRPr lang="en-IN" dirty="0"/>
          </a:p>
        </p:txBody>
      </p:sp>
      <p:sp>
        <p:nvSpPr>
          <p:cNvPr id="5" name="Title 3">
            <a:extLst>
              <a:ext uri="{FF2B5EF4-FFF2-40B4-BE49-F238E27FC236}">
                <a16:creationId xmlns:a16="http://schemas.microsoft.com/office/drawing/2014/main" id="{EDD8805E-ADE7-4B7C-A148-B32DC7566D0A}"/>
              </a:ext>
            </a:extLst>
          </p:cNvPr>
          <p:cNvSpPr txBox="1">
            <a:spLocks/>
          </p:cNvSpPr>
          <p:nvPr/>
        </p:nvSpPr>
        <p:spPr>
          <a:xfrm>
            <a:off x="2067249" y="811353"/>
            <a:ext cx="8360230" cy="75539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mn-lt"/>
              </a:rPr>
              <a:t>What is Arduino?</a:t>
            </a:r>
            <a:endParaRPr lang="en-IN" dirty="0">
              <a:latin typeface="+mn-lt"/>
            </a:endParaRPr>
          </a:p>
        </p:txBody>
      </p:sp>
      <p:sp>
        <p:nvSpPr>
          <p:cNvPr id="6" name="Content Placeholder 5">
            <a:extLst>
              <a:ext uri="{FF2B5EF4-FFF2-40B4-BE49-F238E27FC236}">
                <a16:creationId xmlns:a16="http://schemas.microsoft.com/office/drawing/2014/main" id="{41AA6237-8D3A-4D30-8CC0-EBD489822BED}"/>
              </a:ext>
            </a:extLst>
          </p:cNvPr>
          <p:cNvSpPr txBox="1">
            <a:spLocks/>
          </p:cNvSpPr>
          <p:nvPr/>
        </p:nvSpPr>
        <p:spPr>
          <a:xfrm>
            <a:off x="1813041" y="2020056"/>
            <a:ext cx="7415365" cy="332810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latin typeface="+mj-lt"/>
              </a:rPr>
              <a:t>Arduino is a open-source prototype platform based on an easy-to-use hardware and software. </a:t>
            </a:r>
          </a:p>
          <a:p>
            <a:r>
              <a:rPr lang="en-US" sz="2000" dirty="0">
                <a:latin typeface="+mj-lt"/>
              </a:rPr>
              <a:t>It consists of a microcontroller attached on a development board, which can be  programmed easily with the help of Arduino IDE (Integrated Development Environment).</a:t>
            </a:r>
          </a:p>
          <a:p>
            <a:r>
              <a:rPr lang="en-US" sz="2000" dirty="0">
                <a:latin typeface="+mj-lt"/>
              </a:rPr>
              <a:t>Arduino IDE is used to write and upload the program to the physical Board.</a:t>
            </a:r>
          </a:p>
        </p:txBody>
      </p:sp>
      <p:pic>
        <p:nvPicPr>
          <p:cNvPr id="7" name="Picture 6">
            <a:extLst>
              <a:ext uri="{FF2B5EF4-FFF2-40B4-BE49-F238E27FC236}">
                <a16:creationId xmlns:a16="http://schemas.microsoft.com/office/drawing/2014/main" id="{17A9A18A-C999-4E55-AC67-C59C599FC1EF}"/>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6833" r="93000">
                        <a14:foregroundMark x1="89333" y1="47667" x2="93000" y2="45667"/>
                        <a14:foregroundMark x1="6833" y1="51667" x2="10500" y2="60000"/>
                      </a14:backgroundRemoval>
                    </a14:imgEffect>
                  </a14:imgLayer>
                </a14:imgProps>
              </a:ext>
              <a:ext uri="{28A0092B-C50C-407E-A947-70E740481C1C}">
                <a14:useLocalDpi xmlns:a14="http://schemas.microsoft.com/office/drawing/2010/main" val="0"/>
              </a:ext>
            </a:extLst>
          </a:blip>
          <a:stretch>
            <a:fillRect/>
          </a:stretch>
        </p:blipFill>
        <p:spPr>
          <a:xfrm>
            <a:off x="9117748" y="1891874"/>
            <a:ext cx="3074252" cy="3074252"/>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75BC065B-2673-4152-80A2-EA4476F2544A}"/>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l="16354" t="23079" r="19127" b="23366"/>
          <a:stretch/>
        </p:blipFill>
        <p:spPr>
          <a:xfrm>
            <a:off x="6966609" y="4312386"/>
            <a:ext cx="2495729" cy="207155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06780050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Word"/>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387830-C37C-43C4-A2C6-EB821AB69EA3}"/>
              </a:ext>
            </a:extLst>
          </p:cNvPr>
          <p:cNvSpPr>
            <a:spLocks noGrp="1"/>
          </p:cNvSpPr>
          <p:nvPr>
            <p:ph type="title"/>
          </p:nvPr>
        </p:nvSpPr>
        <p:spPr/>
        <p:txBody>
          <a:bodyPr/>
          <a:lstStyle/>
          <a:p>
            <a:r>
              <a:rPr lang="en-IN" dirty="0"/>
              <a:t>Installing Arduino IDE</a:t>
            </a:r>
          </a:p>
        </p:txBody>
      </p:sp>
      <p:sp>
        <p:nvSpPr>
          <p:cNvPr id="3" name="Text Placeholder 2">
            <a:extLst>
              <a:ext uri="{FF2B5EF4-FFF2-40B4-BE49-F238E27FC236}">
                <a16:creationId xmlns:a16="http://schemas.microsoft.com/office/drawing/2014/main" id="{AEE2236C-81BA-4ADA-A2C0-1855FDD1C1A2}"/>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983038C0-FED1-4595-9619-E1646242CDCD}"/>
              </a:ext>
            </a:extLst>
          </p:cNvPr>
          <p:cNvSpPr>
            <a:spLocks noGrp="1"/>
          </p:cNvSpPr>
          <p:nvPr>
            <p:ph type="sldNum" sz="quarter" idx="12"/>
          </p:nvPr>
        </p:nvSpPr>
        <p:spPr/>
        <p:txBody>
          <a:bodyPr/>
          <a:lstStyle/>
          <a:p>
            <a:fld id="{E99BB7C9-7B40-4FA0-8960-B010047CD29E}" type="slidenum">
              <a:rPr lang="en-IN" smtClean="0"/>
              <a:pPr/>
              <a:t>19</a:t>
            </a:fld>
            <a:endParaRPr lang="en-IN" dirty="0"/>
          </a:p>
        </p:txBody>
      </p:sp>
    </p:spTree>
    <p:extLst>
      <p:ext uri="{BB962C8B-B14F-4D97-AF65-F5344CB8AC3E}">
        <p14:creationId xmlns:p14="http://schemas.microsoft.com/office/powerpoint/2010/main" val="68746305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Word"/>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B946B36-4F0A-48F7-9E19-2868B06FA58B}"/>
              </a:ext>
            </a:extLst>
          </p:cNvPr>
          <p:cNvSpPr txBox="1">
            <a:spLocks/>
          </p:cNvSpPr>
          <p:nvPr/>
        </p:nvSpPr>
        <p:spPr>
          <a:xfrm>
            <a:off x="2235987" y="1119788"/>
            <a:ext cx="8360230" cy="75539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mn-lt"/>
              </a:rPr>
              <a:t>Internet of Things</a:t>
            </a:r>
            <a:endParaRPr lang="en-IN" dirty="0">
              <a:latin typeface="+mn-lt"/>
            </a:endParaRPr>
          </a:p>
        </p:txBody>
      </p:sp>
      <p:sp>
        <p:nvSpPr>
          <p:cNvPr id="5" name="Content Placeholder 5">
            <a:extLst>
              <a:ext uri="{FF2B5EF4-FFF2-40B4-BE49-F238E27FC236}">
                <a16:creationId xmlns:a16="http://schemas.microsoft.com/office/drawing/2014/main" id="{C0B0C523-D387-4DC6-B976-C34A391424E3}"/>
              </a:ext>
            </a:extLst>
          </p:cNvPr>
          <p:cNvSpPr txBox="1">
            <a:spLocks/>
          </p:cNvSpPr>
          <p:nvPr/>
        </p:nvSpPr>
        <p:spPr>
          <a:xfrm>
            <a:off x="2067249" y="2202254"/>
            <a:ext cx="5450426" cy="332810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latin typeface="+mj-lt"/>
              </a:rPr>
              <a:t>According to Wikipedia:</a:t>
            </a:r>
          </a:p>
          <a:p>
            <a:r>
              <a:rPr lang="en-US" sz="2000" dirty="0">
                <a:latin typeface="+mj-lt"/>
              </a:rPr>
              <a:t>The Internet of things (IoT) describes the network of physical objects—“things”—that are embedded with sensors, software, and other technologies for the purpose of connecting and exchanging data with other devices and systems over the Internet</a:t>
            </a:r>
          </a:p>
        </p:txBody>
      </p:sp>
      <p:grpSp>
        <p:nvGrpSpPr>
          <p:cNvPr id="6" name="Group 5">
            <a:extLst>
              <a:ext uri="{FF2B5EF4-FFF2-40B4-BE49-F238E27FC236}">
                <a16:creationId xmlns:a16="http://schemas.microsoft.com/office/drawing/2014/main" id="{45CA4029-4A82-41CD-97CF-51E27A7F1EE3}"/>
              </a:ext>
            </a:extLst>
          </p:cNvPr>
          <p:cNvGrpSpPr/>
          <p:nvPr/>
        </p:nvGrpSpPr>
        <p:grpSpPr>
          <a:xfrm>
            <a:off x="121475" y="470231"/>
            <a:ext cx="12197126" cy="5810796"/>
            <a:chOff x="121475" y="470231"/>
            <a:chExt cx="12197126" cy="5810796"/>
          </a:xfrm>
        </p:grpSpPr>
        <p:pic>
          <p:nvPicPr>
            <p:cNvPr id="7" name="Picture 6">
              <a:extLst>
                <a:ext uri="{FF2B5EF4-FFF2-40B4-BE49-F238E27FC236}">
                  <a16:creationId xmlns:a16="http://schemas.microsoft.com/office/drawing/2014/main" id="{76FAA2CC-1BC2-4146-AFA8-FE3D3C8E239E}"/>
                </a:ext>
              </a:extLst>
            </p:cNvPr>
            <p:cNvPicPr>
              <a:picLocks noChangeAspect="1"/>
            </p:cNvPicPr>
            <p:nvPr/>
          </p:nvPicPr>
          <p:blipFill rotWithShape="1">
            <a:blip r:embed="rId2" cstate="print">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rcRect l="16322" t="23375" r="15129" b="20113"/>
            <a:stretch/>
          </p:blipFill>
          <p:spPr>
            <a:xfrm>
              <a:off x="7125311" y="470231"/>
              <a:ext cx="1743892" cy="1437636"/>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8D00505C-1FD3-4237-BC2D-4958EE3EF5C8}"/>
                </a:ext>
              </a:extLst>
            </p:cNvPr>
            <p:cNvPicPr>
              <a:picLocks noChangeAspect="1"/>
            </p:cNvPicPr>
            <p:nvPr/>
          </p:nvPicPr>
          <p:blipFill rotWithShape="1">
            <a:blip r:embed="rId4" cstate="print">
              <a:extLst>
                <a:ext uri="{BEBA8EAE-BF5A-486C-A8C5-ECC9F3942E4B}">
                  <a14:imgProps xmlns:a14="http://schemas.microsoft.com/office/drawing/2010/main">
                    <a14:imgLayer r:embed="rId5">
                      <a14:imgEffect>
                        <a14:backgroundRemoval t="71192" b="92433" l="53834" r="74770">
                          <a14:foregroundMark x1="69495" y1="75960" x2="70586" y2="76283"/>
                        </a14:backgroundRemoval>
                      </a14:imgEffect>
                    </a14:imgLayer>
                  </a14:imgProps>
                </a:ext>
                <a:ext uri="{28A0092B-C50C-407E-A947-70E740481C1C}">
                  <a14:useLocalDpi xmlns:a14="http://schemas.microsoft.com/office/drawing/2010/main" val="0"/>
                </a:ext>
              </a:extLst>
            </a:blip>
            <a:srcRect l="51217" t="68537" r="22613" b="4912"/>
            <a:stretch/>
          </p:blipFill>
          <p:spPr>
            <a:xfrm>
              <a:off x="10750979" y="813118"/>
              <a:ext cx="1567622" cy="1590457"/>
            </a:xfrm>
            <a:prstGeom prst="rect">
              <a:avLst/>
            </a:prstGeom>
            <a:ln>
              <a:no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id="{FC5A5777-E772-4B7F-A604-873325B1CCA8}"/>
                </a:ext>
              </a:extLst>
            </p:cNvPr>
            <p:cNvPicPr>
              <a:picLocks noChangeAspect="1"/>
            </p:cNvPicPr>
            <p:nvPr/>
          </p:nvPicPr>
          <p:blipFill rotWithShape="1">
            <a:blip r:embed="rId6" cstate="print">
              <a:extLst>
                <a:ext uri="{BEBA8EAE-BF5A-486C-A8C5-ECC9F3942E4B}">
                  <a14:imgProps xmlns:a14="http://schemas.microsoft.com/office/drawing/2010/main">
                    <a14:imgLayer r:embed="rId5">
                      <a14:imgEffect>
                        <a14:backgroundRemoval t="24283" b="48889" l="69091" r="89980">
                          <a14:foregroundMark x1="75394" y1="25818" x2="77253" y2="25576"/>
                          <a14:foregroundMark x1="73859" y1="48929" x2="75596" y2="48606"/>
                          <a14:foregroundMark x1="76606" y1="24283" x2="76606" y2="24283"/>
                          <a14:foregroundMark x1="76606" y1="24283" x2="76606" y2="24283"/>
                          <a14:foregroundMark x1="76162" y1="24848" x2="76606" y2="24283"/>
                          <a14:foregroundMark x1="79434" y1="32242" x2="78747" y2="32889"/>
                        </a14:backgroundRemoval>
                      </a14:imgEffect>
                    </a14:imgLayer>
                  </a14:imgProps>
                </a:ext>
                <a:ext uri="{28A0092B-C50C-407E-A947-70E740481C1C}">
                  <a14:useLocalDpi xmlns:a14="http://schemas.microsoft.com/office/drawing/2010/main" val="0"/>
                </a:ext>
              </a:extLst>
            </a:blip>
            <a:srcRect l="66482" t="23472" r="7348" b="49977"/>
            <a:stretch/>
          </p:blipFill>
          <p:spPr>
            <a:xfrm>
              <a:off x="8659628" y="4616248"/>
              <a:ext cx="1567622" cy="1590457"/>
            </a:xfrm>
            <a:prstGeom prst="rect">
              <a:avLst/>
            </a:prstGeom>
            <a:ln>
              <a:no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1B038D6F-1CD9-4FB6-92AD-C864941A3110}"/>
                </a:ext>
              </a:extLst>
            </p:cNvPr>
            <p:cNvPicPr>
              <a:picLocks noChangeAspect="1"/>
            </p:cNvPicPr>
            <p:nvPr/>
          </p:nvPicPr>
          <p:blipFill rotWithShape="1">
            <a:blip r:embed="rId7" cstate="print">
              <a:extLst>
                <a:ext uri="{BEBA8EAE-BF5A-486C-A8C5-ECC9F3942E4B}">
                  <a14:imgProps xmlns:a14="http://schemas.microsoft.com/office/drawing/2010/main">
                    <a14:imgLayer r:embed="rId8">
                      <a14:imgEffect>
                        <a14:backgroundRemoval t="22869" b="31677" l="59677" r="68404">
                          <a14:foregroundMark x1="62626" y1="31677" x2="65051" y2="31556"/>
                          <a14:foregroundMark x1="68202" y1="27515" x2="68202" y2="29576"/>
                        </a14:backgroundRemoval>
                      </a14:imgEffect>
                    </a14:imgLayer>
                  </a14:imgProps>
                </a:ext>
                <a:ext uri="{28A0092B-C50C-407E-A947-70E740481C1C}">
                  <a14:useLocalDpi xmlns:a14="http://schemas.microsoft.com/office/drawing/2010/main" val="0"/>
                </a:ext>
              </a:extLst>
            </a:blip>
            <a:srcRect l="58610" t="21882" r="30486" b="68112"/>
            <a:stretch/>
          </p:blipFill>
          <p:spPr>
            <a:xfrm>
              <a:off x="10889622" y="3873179"/>
              <a:ext cx="858737" cy="788127"/>
            </a:xfrm>
            <a:prstGeom prst="rect">
              <a:avLst/>
            </a:prstGeom>
            <a:ln>
              <a:noFill/>
            </a:ln>
            <a:effectLst>
              <a:outerShdw blurRad="292100" dist="139700" dir="2700000" algn="tl" rotWithShape="0">
                <a:srgbClr val="333333">
                  <a:alpha val="65000"/>
                </a:srgbClr>
              </a:outerShdw>
            </a:effectLst>
          </p:spPr>
        </p:pic>
        <p:pic>
          <p:nvPicPr>
            <p:cNvPr id="11" name="Picture 10">
              <a:extLst>
                <a:ext uri="{FF2B5EF4-FFF2-40B4-BE49-F238E27FC236}">
                  <a16:creationId xmlns:a16="http://schemas.microsoft.com/office/drawing/2014/main" id="{025ECA6F-E97E-4ABC-A576-FD46A6C5B236}"/>
                </a:ext>
              </a:extLst>
            </p:cNvPr>
            <p:cNvPicPr>
              <a:picLocks noChangeAspect="1"/>
            </p:cNvPicPr>
            <p:nvPr/>
          </p:nvPicPr>
          <p:blipFill rotWithShape="1">
            <a:blip r:embed="rId9" cstate="print">
              <a:extLst>
                <a:ext uri="{BEBA8EAE-BF5A-486C-A8C5-ECC9F3942E4B}">
                  <a14:imgProps xmlns:a14="http://schemas.microsoft.com/office/drawing/2010/main">
                    <a14:imgLayer r:embed="rId10">
                      <a14:imgEffect>
                        <a14:backgroundRemoval t="12350" b="81900" l="69200" r="90467">
                          <a14:foregroundMark x1="71767" y1="12650" x2="77967" y2="10000"/>
                          <a14:foregroundMark x1="77967" y1="10000" x2="89333" y2="12350"/>
                          <a14:foregroundMark x1="89333" y1="12350" x2="88133" y2="19550"/>
                          <a14:foregroundMark x1="88133" y1="19550" x2="83900" y2="22500"/>
                          <a14:foregroundMark x1="83900" y1="22500" x2="79267" y2="21350"/>
                          <a14:foregroundMark x1="79267" y1="21350" x2="74367" y2="23850"/>
                          <a14:foregroundMark x1="74367" y1="23850" x2="71600" y2="46950"/>
                          <a14:foregroundMark x1="71600" y1="46950" x2="71700" y2="62750"/>
                          <a14:foregroundMark x1="71700" y1="62750" x2="71700" y2="62750"/>
                          <a14:foregroundMark x1="70867" y1="17050" x2="74600" y2="23050"/>
                          <a14:foregroundMark x1="74600" y1="23050" x2="80933" y2="53150"/>
                          <a14:foregroundMark x1="80933" y1="53150" x2="80900" y2="62100"/>
                          <a14:foregroundMark x1="80900" y1="62100" x2="79200" y2="68800"/>
                          <a14:foregroundMark x1="79200" y1="68800" x2="77867" y2="60600"/>
                          <a14:foregroundMark x1="77867" y1="60600" x2="74200" y2="53050"/>
                          <a14:foregroundMark x1="74200" y1="53050" x2="76700" y2="44250"/>
                          <a14:foregroundMark x1="76700" y1="44250" x2="82333" y2="66900"/>
                          <a14:foregroundMark x1="82333" y1="66900" x2="78800" y2="72800"/>
                          <a14:foregroundMark x1="78800" y1="72800" x2="73933" y2="73350"/>
                          <a14:foregroundMark x1="73933" y1="73350" x2="77467" y2="78650"/>
                          <a14:foregroundMark x1="77467" y1="78650" x2="82933" y2="78650"/>
                          <a14:foregroundMark x1="82933" y1="78650" x2="87367" y2="75450"/>
                          <a14:foregroundMark x1="87367" y1="75450" x2="88267" y2="72650"/>
                          <a14:foregroundMark x1="78600" y1="37500" x2="78300" y2="38200"/>
                          <a14:foregroundMark x1="77400" y1="57500" x2="78033" y2="56550"/>
                          <a14:foregroundMark x1="78667" y1="40200" x2="78667" y2="39500"/>
                          <a14:foregroundMark x1="69533" y1="71900" x2="69700" y2="79450"/>
                          <a14:foregroundMark x1="69700" y1="79450" x2="79400" y2="81900"/>
                          <a14:foregroundMark x1="79400" y1="81900" x2="89533" y2="79650"/>
                          <a14:foregroundMark x1="89533" y1="79650" x2="89900" y2="70300"/>
                          <a14:foregroundMark x1="72200" y1="76300" x2="79133" y2="75850"/>
                          <a14:foregroundMark x1="79133" y1="75850" x2="83867" y2="76500"/>
                          <a14:foregroundMark x1="83867" y1="76500" x2="86533" y2="76200"/>
                          <a14:foregroundMark x1="68767" y1="79250" x2="73500" y2="81450"/>
                          <a14:foregroundMark x1="73500" y1="81450" x2="88633" y2="81900"/>
                          <a14:foregroundMark x1="88633" y1="81900" x2="90433" y2="75250"/>
                          <a14:foregroundMark x1="90433" y1="75250" x2="90233" y2="72300"/>
                          <a14:foregroundMark x1="73267" y1="77450" x2="78267" y2="77450"/>
                          <a14:foregroundMark x1="78267" y1="77450" x2="80833" y2="77350"/>
                          <a14:foregroundMark x1="76467" y1="58000" x2="81167" y2="58650"/>
                        </a14:backgroundRemoval>
                      </a14:imgEffect>
                    </a14:imgLayer>
                  </a14:imgProps>
                </a:ext>
                <a:ext uri="{28A0092B-C50C-407E-A947-70E740481C1C}">
                  <a14:useLocalDpi xmlns:a14="http://schemas.microsoft.com/office/drawing/2010/main" val="0"/>
                </a:ext>
              </a:extLst>
            </a:blip>
            <a:srcRect l="66540" t="7333" r="6847" b="14590"/>
            <a:stretch/>
          </p:blipFill>
          <p:spPr>
            <a:xfrm>
              <a:off x="121475" y="3343139"/>
              <a:ext cx="1502133" cy="2937888"/>
            </a:xfrm>
            <a:prstGeom prst="rect">
              <a:avLst/>
            </a:prstGeom>
            <a:ln>
              <a:noFill/>
            </a:ln>
            <a:effectLst>
              <a:outerShdw blurRad="292100" dist="139700" dir="2700000" algn="tl" rotWithShape="0">
                <a:srgbClr val="333333">
                  <a:alpha val="65000"/>
                </a:srgbClr>
              </a:outerShdw>
            </a:effectLst>
          </p:spPr>
        </p:pic>
        <p:cxnSp>
          <p:nvCxnSpPr>
            <p:cNvPr id="12" name="Connector: Elbow 11">
              <a:extLst>
                <a:ext uri="{FF2B5EF4-FFF2-40B4-BE49-F238E27FC236}">
                  <a16:creationId xmlns:a16="http://schemas.microsoft.com/office/drawing/2014/main" id="{26C184EA-D283-406C-BE0C-A7B9EEA4AEC7}"/>
                </a:ext>
              </a:extLst>
            </p:cNvPr>
            <p:cNvCxnSpPr>
              <a:stCxn id="7" idx="2"/>
              <a:endCxn id="19" idx="1"/>
            </p:cNvCxnSpPr>
            <p:nvPr/>
          </p:nvCxnSpPr>
          <p:spPr>
            <a:xfrm rot="16200000" flipH="1">
              <a:off x="8593468" y="1311655"/>
              <a:ext cx="650888" cy="1843311"/>
            </a:xfrm>
            <a:prstGeom prst="bentConnector2">
              <a:avLst/>
            </a:prstGeom>
            <a:ln w="28575">
              <a:solidFill>
                <a:schemeClr val="accent2"/>
              </a:solidFill>
              <a:tailEnd type="triangle"/>
            </a:ln>
          </p:spPr>
          <p:style>
            <a:lnRef idx="3">
              <a:schemeClr val="accent1"/>
            </a:lnRef>
            <a:fillRef idx="0">
              <a:schemeClr val="accent1"/>
            </a:fillRef>
            <a:effectRef idx="2">
              <a:schemeClr val="accent1"/>
            </a:effectRef>
            <a:fontRef idx="minor">
              <a:schemeClr val="tx1"/>
            </a:fontRef>
          </p:style>
        </p:cxnSp>
        <p:cxnSp>
          <p:nvCxnSpPr>
            <p:cNvPr id="13" name="Connector: Elbow 12">
              <a:extLst>
                <a:ext uri="{FF2B5EF4-FFF2-40B4-BE49-F238E27FC236}">
                  <a16:creationId xmlns:a16="http://schemas.microsoft.com/office/drawing/2014/main" id="{CF17F9EE-8F3D-4841-9328-AD62EA6D4041}"/>
                </a:ext>
              </a:extLst>
            </p:cNvPr>
            <p:cNvCxnSpPr>
              <a:stCxn id="7" idx="2"/>
              <a:endCxn id="18" idx="0"/>
            </p:cNvCxnSpPr>
            <p:nvPr/>
          </p:nvCxnSpPr>
          <p:spPr>
            <a:xfrm rot="16200000" flipH="1">
              <a:off x="8169061" y="1736063"/>
              <a:ext cx="938755" cy="1282362"/>
            </a:xfrm>
            <a:prstGeom prst="bentConnector3">
              <a:avLst/>
            </a:prstGeom>
            <a:ln w="28575">
              <a:solidFill>
                <a:schemeClr val="accent6"/>
              </a:solidFill>
              <a:tailEnd type="triangle"/>
            </a:ln>
          </p:spPr>
          <p:style>
            <a:lnRef idx="3">
              <a:schemeClr val="accent1"/>
            </a:lnRef>
            <a:fillRef idx="0">
              <a:schemeClr val="accent1"/>
            </a:fillRef>
            <a:effectRef idx="2">
              <a:schemeClr val="accent1"/>
            </a:effectRef>
            <a:fontRef idx="minor">
              <a:schemeClr val="tx1"/>
            </a:fontRef>
          </p:style>
        </p:cxnSp>
        <p:cxnSp>
          <p:nvCxnSpPr>
            <p:cNvPr id="14" name="Connector: Elbow 13">
              <a:extLst>
                <a:ext uri="{FF2B5EF4-FFF2-40B4-BE49-F238E27FC236}">
                  <a16:creationId xmlns:a16="http://schemas.microsoft.com/office/drawing/2014/main" id="{B1DD3591-70A5-46B0-AF3C-CC9C873DC8A2}"/>
                </a:ext>
              </a:extLst>
            </p:cNvPr>
            <p:cNvCxnSpPr>
              <a:cxnSpLocks/>
              <a:stCxn id="7" idx="3"/>
              <a:endCxn id="10" idx="1"/>
            </p:cNvCxnSpPr>
            <p:nvPr/>
          </p:nvCxnSpPr>
          <p:spPr>
            <a:xfrm>
              <a:off x="8869203" y="1189049"/>
              <a:ext cx="2020419" cy="3078194"/>
            </a:xfrm>
            <a:prstGeom prst="bentConnector3">
              <a:avLst>
                <a:gd name="adj1" fmla="val 83297"/>
              </a:avLst>
            </a:prstGeom>
            <a:ln w="28575">
              <a:solidFill>
                <a:schemeClr val="tx1"/>
              </a:solidFill>
              <a:tailEnd type="triangle"/>
            </a:ln>
          </p:spPr>
          <p:style>
            <a:lnRef idx="3">
              <a:schemeClr val="accent1"/>
            </a:lnRef>
            <a:fillRef idx="0">
              <a:schemeClr val="accent1"/>
            </a:fillRef>
            <a:effectRef idx="2">
              <a:schemeClr val="accent1"/>
            </a:effectRef>
            <a:fontRef idx="minor">
              <a:schemeClr val="tx1"/>
            </a:fontRef>
          </p:style>
        </p:cxnSp>
        <p:cxnSp>
          <p:nvCxnSpPr>
            <p:cNvPr id="15" name="Connector: Elbow 14">
              <a:extLst>
                <a:ext uri="{FF2B5EF4-FFF2-40B4-BE49-F238E27FC236}">
                  <a16:creationId xmlns:a16="http://schemas.microsoft.com/office/drawing/2014/main" id="{D12E3DFC-9987-4724-B6BD-B9978901FA92}"/>
                </a:ext>
              </a:extLst>
            </p:cNvPr>
            <p:cNvCxnSpPr>
              <a:stCxn id="7" idx="2"/>
              <a:endCxn id="8" idx="0"/>
            </p:cNvCxnSpPr>
            <p:nvPr/>
          </p:nvCxnSpPr>
          <p:spPr>
            <a:xfrm rot="5400000" flipH="1" flipV="1">
              <a:off x="9218648" y="-408274"/>
              <a:ext cx="1094749" cy="3537533"/>
            </a:xfrm>
            <a:prstGeom prst="bentConnector5">
              <a:avLst>
                <a:gd name="adj1" fmla="val -20881"/>
                <a:gd name="adj2" fmla="val 51246"/>
                <a:gd name="adj3" fmla="val 120881"/>
              </a:avLst>
            </a:prstGeom>
            <a:ln w="28575">
              <a:solidFill>
                <a:schemeClr val="accent4"/>
              </a:solidFill>
              <a:tailEnd type="triangle"/>
            </a:ln>
          </p:spPr>
          <p:style>
            <a:lnRef idx="3">
              <a:schemeClr val="accent1"/>
            </a:lnRef>
            <a:fillRef idx="0">
              <a:schemeClr val="accent1"/>
            </a:fillRef>
            <a:effectRef idx="2">
              <a:schemeClr val="accent1"/>
            </a:effectRef>
            <a:fontRef idx="minor">
              <a:schemeClr val="tx1"/>
            </a:fontRef>
          </p:style>
        </p:cxnSp>
        <p:cxnSp>
          <p:nvCxnSpPr>
            <p:cNvPr id="16" name="Connector: Elbow 15">
              <a:extLst>
                <a:ext uri="{FF2B5EF4-FFF2-40B4-BE49-F238E27FC236}">
                  <a16:creationId xmlns:a16="http://schemas.microsoft.com/office/drawing/2014/main" id="{85F0CB02-3A12-434D-88E6-4EABDFA9FF1D}"/>
                </a:ext>
              </a:extLst>
            </p:cNvPr>
            <p:cNvCxnSpPr>
              <a:cxnSpLocks/>
              <a:stCxn id="7" idx="3"/>
              <a:endCxn id="9" idx="0"/>
            </p:cNvCxnSpPr>
            <p:nvPr/>
          </p:nvCxnSpPr>
          <p:spPr>
            <a:xfrm>
              <a:off x="8869203" y="1189049"/>
              <a:ext cx="574236" cy="3427199"/>
            </a:xfrm>
            <a:prstGeom prst="bentConnector2">
              <a:avLst/>
            </a:prstGeom>
            <a:ln w="28575">
              <a:solidFill>
                <a:srgbClr val="7030A0"/>
              </a:solidFill>
              <a:tailEnd type="triangle"/>
            </a:ln>
          </p:spPr>
          <p:style>
            <a:lnRef idx="3">
              <a:schemeClr val="accent1"/>
            </a:lnRef>
            <a:fillRef idx="0">
              <a:schemeClr val="accent1"/>
            </a:fillRef>
            <a:effectRef idx="2">
              <a:schemeClr val="accent1"/>
            </a:effectRef>
            <a:fontRef idx="minor">
              <a:schemeClr val="tx1"/>
            </a:fontRef>
          </p:style>
        </p:cxnSp>
        <p:cxnSp>
          <p:nvCxnSpPr>
            <p:cNvPr id="17" name="Connector: Elbow 16">
              <a:extLst>
                <a:ext uri="{FF2B5EF4-FFF2-40B4-BE49-F238E27FC236}">
                  <a16:creationId xmlns:a16="http://schemas.microsoft.com/office/drawing/2014/main" id="{56B2248A-4295-4DA5-ADD7-A99D7F5FE815}"/>
                </a:ext>
              </a:extLst>
            </p:cNvPr>
            <p:cNvCxnSpPr>
              <a:cxnSpLocks/>
              <a:stCxn id="7" idx="2"/>
              <a:endCxn id="11" idx="3"/>
            </p:cNvCxnSpPr>
            <p:nvPr/>
          </p:nvCxnSpPr>
          <p:spPr>
            <a:xfrm rot="5400000">
              <a:off x="3358325" y="173151"/>
              <a:ext cx="2904216" cy="6373649"/>
            </a:xfrm>
            <a:prstGeom prst="bentConnector2">
              <a:avLst/>
            </a:prstGeom>
            <a:ln w="28575">
              <a:tailEnd type="triangle"/>
            </a:ln>
          </p:spPr>
          <p:style>
            <a:lnRef idx="3">
              <a:schemeClr val="accent1"/>
            </a:lnRef>
            <a:fillRef idx="0">
              <a:schemeClr val="accent1"/>
            </a:fillRef>
            <a:effectRef idx="2">
              <a:schemeClr val="accent1"/>
            </a:effectRef>
            <a:fontRef idx="minor">
              <a:schemeClr val="tx1"/>
            </a:fontRef>
          </p:style>
        </p:cxnSp>
        <p:pic>
          <p:nvPicPr>
            <p:cNvPr id="18" name="Picture 17">
              <a:extLst>
                <a:ext uri="{FF2B5EF4-FFF2-40B4-BE49-F238E27FC236}">
                  <a16:creationId xmlns:a16="http://schemas.microsoft.com/office/drawing/2014/main" id="{CDD02BE1-A2D4-4E6D-A63E-BB95F61C9182}"/>
                </a:ext>
              </a:extLst>
            </p:cNvPr>
            <p:cNvPicPr>
              <a:picLocks noChangeAspect="1"/>
            </p:cNvPicPr>
            <p:nvPr/>
          </p:nvPicPr>
          <p:blipFill rotWithShape="1">
            <a:blip r:embed="rId11" cstate="print">
              <a:extLst>
                <a:ext uri="{BEBA8EAE-BF5A-486C-A8C5-ECC9F3942E4B}">
                  <a14:imgProps xmlns:a14="http://schemas.microsoft.com/office/drawing/2010/main">
                    <a14:imgLayer r:embed="rId12">
                      <a14:imgEffect>
                        <a14:backgroundRemoval t="10000" b="90000" l="10000" r="90000"/>
                      </a14:imgEffect>
                    </a14:imgLayer>
                  </a14:imgProps>
                </a:ext>
                <a:ext uri="{28A0092B-C50C-407E-A947-70E740481C1C}">
                  <a14:useLocalDpi xmlns:a14="http://schemas.microsoft.com/office/drawing/2010/main" val="0"/>
                </a:ext>
              </a:extLst>
            </a:blip>
            <a:srcRect l="10520" t="21973" r="10498" b="25139"/>
            <a:stretch/>
          </p:blipFill>
          <p:spPr>
            <a:xfrm>
              <a:off x="8277885" y="2846622"/>
              <a:ext cx="2003467" cy="1073272"/>
            </a:xfrm>
            <a:prstGeom prst="rect">
              <a:avLst/>
            </a:prstGeom>
            <a:ln>
              <a:noFill/>
            </a:ln>
            <a:effectLst>
              <a:outerShdw blurRad="292100" dist="139700" dir="2700000" algn="tl" rotWithShape="0">
                <a:srgbClr val="333333">
                  <a:alpha val="65000"/>
                </a:srgbClr>
              </a:outerShdw>
            </a:effectLst>
          </p:spPr>
        </p:pic>
        <p:pic>
          <p:nvPicPr>
            <p:cNvPr id="19" name="Picture 18">
              <a:extLst>
                <a:ext uri="{FF2B5EF4-FFF2-40B4-BE49-F238E27FC236}">
                  <a16:creationId xmlns:a16="http://schemas.microsoft.com/office/drawing/2014/main" id="{2D5F7504-A5B2-40ED-BC2C-01B426B976AF}"/>
                </a:ext>
              </a:extLst>
            </p:cNvPr>
            <p:cNvPicPr>
              <a:picLocks noChangeAspect="1"/>
            </p:cNvPicPr>
            <p:nvPr/>
          </p:nvPicPr>
          <p:blipFill rotWithShape="1">
            <a:blip r:embed="rId13" cstate="print">
              <a:extLst>
                <a:ext uri="{BEBA8EAE-BF5A-486C-A8C5-ECC9F3942E4B}">
                  <a14:imgProps xmlns:a14="http://schemas.microsoft.com/office/drawing/2010/main">
                    <a14:imgLayer r:embed="rId5">
                      <a14:imgEffect>
                        <a14:backgroundRemoval t="6078" b="27319" l="43912" r="64848"/>
                      </a14:imgEffect>
                    </a14:imgLayer>
                  </a14:imgProps>
                </a:ext>
                <a:ext uri="{28A0092B-C50C-407E-A947-70E740481C1C}">
                  <a14:useLocalDpi xmlns:a14="http://schemas.microsoft.com/office/drawing/2010/main" val="0"/>
                </a:ext>
              </a:extLst>
            </a:blip>
            <a:srcRect l="41295" t="3423" r="32535" b="70026"/>
            <a:stretch/>
          </p:blipFill>
          <p:spPr>
            <a:xfrm>
              <a:off x="9840568" y="1763526"/>
              <a:ext cx="1567622" cy="1590457"/>
            </a:xfrm>
            <a:prstGeom prst="rect">
              <a:avLst/>
            </a:prstGeom>
            <a:ln>
              <a:noFill/>
            </a:ln>
            <a:effectLst>
              <a:outerShdw blurRad="292100" dist="139700" dir="2700000" algn="tl" rotWithShape="0">
                <a:srgbClr val="333333">
                  <a:alpha val="65000"/>
                </a:srgbClr>
              </a:outerShdw>
            </a:effectLst>
          </p:spPr>
        </p:pic>
      </p:grpSp>
      <p:sp>
        <p:nvSpPr>
          <p:cNvPr id="20" name="Slide Number Placeholder 19">
            <a:extLst>
              <a:ext uri="{FF2B5EF4-FFF2-40B4-BE49-F238E27FC236}">
                <a16:creationId xmlns:a16="http://schemas.microsoft.com/office/drawing/2014/main" id="{9F9B66C6-A288-405E-9012-70BA26766341}"/>
              </a:ext>
            </a:extLst>
          </p:cNvPr>
          <p:cNvSpPr>
            <a:spLocks noGrp="1"/>
          </p:cNvSpPr>
          <p:nvPr>
            <p:ph type="sldNum" sz="quarter" idx="12"/>
          </p:nvPr>
        </p:nvSpPr>
        <p:spPr/>
        <p:txBody>
          <a:bodyPr/>
          <a:lstStyle/>
          <a:p>
            <a:fld id="{E99BB7C9-7B40-4FA0-8960-B010047CD29E}" type="slidenum">
              <a:rPr lang="en-IN" smtClean="0"/>
              <a:t>2</a:t>
            </a:fld>
            <a:endParaRPr lang="en-IN" dirty="0"/>
          </a:p>
        </p:txBody>
      </p:sp>
    </p:spTree>
    <p:extLst>
      <p:ext uri="{BB962C8B-B14F-4D97-AF65-F5344CB8AC3E}">
        <p14:creationId xmlns:p14="http://schemas.microsoft.com/office/powerpoint/2010/main" val="217730220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Word"/>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4181D02-AA2A-4446-BC1E-AF84A4164693}"/>
              </a:ext>
            </a:extLst>
          </p:cNvPr>
          <p:cNvSpPr>
            <a:spLocks noGrp="1"/>
          </p:cNvSpPr>
          <p:nvPr>
            <p:ph type="sldNum" sz="quarter" idx="12"/>
          </p:nvPr>
        </p:nvSpPr>
        <p:spPr/>
        <p:txBody>
          <a:bodyPr/>
          <a:lstStyle/>
          <a:p>
            <a:fld id="{E99BB7C9-7B40-4FA0-8960-B010047CD29E}" type="slidenum">
              <a:rPr lang="en-IN" smtClean="0"/>
              <a:pPr/>
              <a:t>20</a:t>
            </a:fld>
            <a:endParaRPr lang="en-IN" dirty="0"/>
          </a:p>
        </p:txBody>
      </p:sp>
      <p:pic>
        <p:nvPicPr>
          <p:cNvPr id="2050" name="Picture 2">
            <a:extLst>
              <a:ext uri="{FF2B5EF4-FFF2-40B4-BE49-F238E27FC236}">
                <a16:creationId xmlns:a16="http://schemas.microsoft.com/office/drawing/2014/main" id="{CDB6DC7D-A646-4E1A-9C17-D8626BE75A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14121" y="533400"/>
            <a:ext cx="5991625" cy="5994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362143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Word"/>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4F53B87-0A95-4DC5-B657-428615A7E792}"/>
              </a:ext>
            </a:extLst>
          </p:cNvPr>
          <p:cNvSpPr>
            <a:spLocks noGrp="1"/>
          </p:cNvSpPr>
          <p:nvPr>
            <p:ph type="sldNum" sz="quarter" idx="12"/>
          </p:nvPr>
        </p:nvSpPr>
        <p:spPr/>
        <p:txBody>
          <a:bodyPr/>
          <a:lstStyle/>
          <a:p>
            <a:fld id="{E99BB7C9-7B40-4FA0-8960-B010047CD29E}" type="slidenum">
              <a:rPr lang="en-IN" smtClean="0"/>
              <a:pPr/>
              <a:t>21</a:t>
            </a:fld>
            <a:endParaRPr lang="en-IN" dirty="0"/>
          </a:p>
        </p:txBody>
      </p:sp>
      <p:pic>
        <p:nvPicPr>
          <p:cNvPr id="5" name="Picture 4" descr="NodeMCU ESP8266 Wifi Development Board (Lolin), 250 Gram, Rs 225 /piece |  ID: 19707482573">
            <a:extLst>
              <a:ext uri="{FF2B5EF4-FFF2-40B4-BE49-F238E27FC236}">
                <a16:creationId xmlns:a16="http://schemas.microsoft.com/office/drawing/2014/main" id="{EEC2BDE9-EB5B-4B4F-A4E2-777222A9E4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49027" y="2083577"/>
            <a:ext cx="3646131" cy="269084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NodeMCU-32S Lua ESP32 Module (WiFi) | Smart Prototyping">
            <a:extLst>
              <a:ext uri="{FF2B5EF4-FFF2-40B4-BE49-F238E27FC236}">
                <a16:creationId xmlns:a16="http://schemas.microsoft.com/office/drawing/2014/main" id="{52455656-4D00-48FD-90DB-E67C474A8A98}"/>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7810" t="24648" r="11453" b="19750"/>
          <a:stretch/>
        </p:blipFill>
        <p:spPr bwMode="auto">
          <a:xfrm>
            <a:off x="6585644" y="3253848"/>
            <a:ext cx="2812400" cy="1936857"/>
          </a:xfrm>
          <a:prstGeom prst="rect">
            <a:avLst/>
          </a:prstGeom>
          <a:noFill/>
          <a:extLst>
            <a:ext uri="{909E8E84-426E-40DD-AFC4-6F175D3DCCD1}">
              <a14:hiddenFill xmlns:a14="http://schemas.microsoft.com/office/drawing/2010/main">
                <a:solidFill>
                  <a:srgbClr val="FFFFFF"/>
                </a:solidFill>
              </a14:hiddenFill>
            </a:ext>
          </a:extLst>
        </p:spPr>
      </p:pic>
      <p:sp>
        <p:nvSpPr>
          <p:cNvPr id="7" name="Title 3">
            <a:extLst>
              <a:ext uri="{FF2B5EF4-FFF2-40B4-BE49-F238E27FC236}">
                <a16:creationId xmlns:a16="http://schemas.microsoft.com/office/drawing/2014/main" id="{8E4ED4C9-8EBF-4301-950E-440B2B2C87FF}"/>
              </a:ext>
            </a:extLst>
          </p:cNvPr>
          <p:cNvSpPr txBox="1">
            <a:spLocks/>
          </p:cNvSpPr>
          <p:nvPr/>
        </p:nvSpPr>
        <p:spPr>
          <a:xfrm>
            <a:off x="2021529" y="1119788"/>
            <a:ext cx="8360230" cy="75539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mn-lt"/>
              </a:rPr>
              <a:t>NodeMCU IoT development Board</a:t>
            </a:r>
            <a:endParaRPr lang="en-IN" dirty="0">
              <a:latin typeface="+mn-lt"/>
            </a:endParaRPr>
          </a:p>
        </p:txBody>
      </p:sp>
      <p:pic>
        <p:nvPicPr>
          <p:cNvPr id="8" name="Picture 2" descr="WiFi Module - ESP8266 (4MB Flash) - WRL-17146 - SparkFun Electronics">
            <a:extLst>
              <a:ext uri="{FF2B5EF4-FFF2-40B4-BE49-F238E27FC236}">
                <a16:creationId xmlns:a16="http://schemas.microsoft.com/office/drawing/2014/main" id="{B25BDDE1-2473-4CE9-870D-BEBE7BA387A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932701" y="4213524"/>
            <a:ext cx="2163299" cy="21632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726074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Word"/>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985A713-C9B7-4C4A-AD85-3C8A137414F5}"/>
              </a:ext>
            </a:extLst>
          </p:cNvPr>
          <p:cNvSpPr>
            <a:spLocks noGrp="1"/>
          </p:cNvSpPr>
          <p:nvPr>
            <p:ph type="sldNum" sz="quarter" idx="12"/>
          </p:nvPr>
        </p:nvSpPr>
        <p:spPr/>
        <p:txBody>
          <a:bodyPr/>
          <a:lstStyle/>
          <a:p>
            <a:fld id="{E99BB7C9-7B40-4FA0-8960-B010047CD29E}" type="slidenum">
              <a:rPr lang="en-IN" smtClean="0"/>
              <a:pPr/>
              <a:t>22</a:t>
            </a:fld>
            <a:endParaRPr lang="en-IN" dirty="0"/>
          </a:p>
        </p:txBody>
      </p:sp>
      <p:pic>
        <p:nvPicPr>
          <p:cNvPr id="3076" name="Picture 4" descr="Introduction to NodeMCU V3 - The Engineering Projects">
            <a:extLst>
              <a:ext uri="{FF2B5EF4-FFF2-40B4-BE49-F238E27FC236}">
                <a16:creationId xmlns:a16="http://schemas.microsoft.com/office/drawing/2014/main" id="{FDDCA314-6C69-489A-91C7-EC1B56EBBE2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856" t="4746" r="2556" b="11798"/>
          <a:stretch/>
        </p:blipFill>
        <p:spPr bwMode="auto">
          <a:xfrm>
            <a:off x="2125133" y="1446742"/>
            <a:ext cx="7248342" cy="4478866"/>
          </a:xfrm>
          <a:prstGeom prst="rect">
            <a:avLst/>
          </a:prstGeom>
          <a:noFill/>
          <a:extLst>
            <a:ext uri="{909E8E84-426E-40DD-AFC4-6F175D3DCCD1}">
              <a14:hiddenFill xmlns:a14="http://schemas.microsoft.com/office/drawing/2010/main">
                <a:solidFill>
                  <a:srgbClr val="FFFFFF"/>
                </a:solidFill>
              </a14:hiddenFill>
            </a:ext>
          </a:extLst>
        </p:spPr>
      </p:pic>
      <p:sp>
        <p:nvSpPr>
          <p:cNvPr id="7" name="Title 3">
            <a:extLst>
              <a:ext uri="{FF2B5EF4-FFF2-40B4-BE49-F238E27FC236}">
                <a16:creationId xmlns:a16="http://schemas.microsoft.com/office/drawing/2014/main" id="{A8331AE7-442F-4FD5-B417-F1DB6C56E892}"/>
              </a:ext>
            </a:extLst>
          </p:cNvPr>
          <p:cNvSpPr txBox="1">
            <a:spLocks/>
          </p:cNvSpPr>
          <p:nvPr/>
        </p:nvSpPr>
        <p:spPr>
          <a:xfrm>
            <a:off x="2512596" y="620255"/>
            <a:ext cx="5276737" cy="75539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mn-lt"/>
              </a:rPr>
              <a:t>NodeMCU Pinout</a:t>
            </a:r>
            <a:endParaRPr lang="en-IN" dirty="0">
              <a:latin typeface="+mn-lt"/>
            </a:endParaRPr>
          </a:p>
        </p:txBody>
      </p:sp>
    </p:spTree>
    <p:extLst>
      <p:ext uri="{BB962C8B-B14F-4D97-AF65-F5344CB8AC3E}">
        <p14:creationId xmlns:p14="http://schemas.microsoft.com/office/powerpoint/2010/main" val="397108684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Word"/>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387830-C37C-43C4-A2C6-EB821AB69EA3}"/>
              </a:ext>
            </a:extLst>
          </p:cNvPr>
          <p:cNvSpPr>
            <a:spLocks noGrp="1"/>
          </p:cNvSpPr>
          <p:nvPr>
            <p:ph type="title"/>
          </p:nvPr>
        </p:nvSpPr>
        <p:spPr/>
        <p:txBody>
          <a:bodyPr/>
          <a:lstStyle/>
          <a:p>
            <a:r>
              <a:rPr lang="en-IN" dirty="0"/>
              <a:t>Let’s Code</a:t>
            </a:r>
          </a:p>
        </p:txBody>
      </p:sp>
      <p:sp>
        <p:nvSpPr>
          <p:cNvPr id="3" name="Text Placeholder 2">
            <a:extLst>
              <a:ext uri="{FF2B5EF4-FFF2-40B4-BE49-F238E27FC236}">
                <a16:creationId xmlns:a16="http://schemas.microsoft.com/office/drawing/2014/main" id="{AEE2236C-81BA-4ADA-A2C0-1855FDD1C1A2}"/>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983038C0-FED1-4595-9619-E1646242CDCD}"/>
              </a:ext>
            </a:extLst>
          </p:cNvPr>
          <p:cNvSpPr>
            <a:spLocks noGrp="1"/>
          </p:cNvSpPr>
          <p:nvPr>
            <p:ph type="sldNum" sz="quarter" idx="12"/>
          </p:nvPr>
        </p:nvSpPr>
        <p:spPr/>
        <p:txBody>
          <a:bodyPr/>
          <a:lstStyle/>
          <a:p>
            <a:fld id="{E99BB7C9-7B40-4FA0-8960-B010047CD29E}" type="slidenum">
              <a:rPr lang="en-IN" smtClean="0"/>
              <a:pPr/>
              <a:t>23</a:t>
            </a:fld>
            <a:endParaRPr lang="en-IN" dirty="0"/>
          </a:p>
        </p:txBody>
      </p:sp>
    </p:spTree>
    <p:extLst>
      <p:ext uri="{BB962C8B-B14F-4D97-AF65-F5344CB8AC3E}">
        <p14:creationId xmlns:p14="http://schemas.microsoft.com/office/powerpoint/2010/main" val="42237840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Word"/>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EEA332D-FD95-46BD-8D36-505F04CA5112}"/>
              </a:ext>
            </a:extLst>
          </p:cNvPr>
          <p:cNvSpPr txBox="1">
            <a:spLocks/>
          </p:cNvSpPr>
          <p:nvPr/>
        </p:nvSpPr>
        <p:spPr>
          <a:xfrm>
            <a:off x="2235987" y="1119788"/>
            <a:ext cx="8360230" cy="75539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mn-lt"/>
              </a:rPr>
              <a:t>Current Trends and Devices</a:t>
            </a:r>
            <a:endParaRPr lang="en-IN" dirty="0">
              <a:latin typeface="+mn-lt"/>
            </a:endParaRPr>
          </a:p>
        </p:txBody>
      </p:sp>
      <p:pic>
        <p:nvPicPr>
          <p:cNvPr id="5" name="Picture 4">
            <a:extLst>
              <a:ext uri="{FF2B5EF4-FFF2-40B4-BE49-F238E27FC236}">
                <a16:creationId xmlns:a16="http://schemas.microsoft.com/office/drawing/2014/main" id="{FEBDEFFA-0EB7-4FE8-B709-A0E974698228}"/>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59238" r="2991"/>
          <a:stretch/>
        </p:blipFill>
        <p:spPr>
          <a:xfrm>
            <a:off x="1108297" y="2531507"/>
            <a:ext cx="1406070" cy="2003987"/>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005B180F-27FC-4635-BF2A-6C949783FFFF}"/>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backgroundRemoval t="10000" b="90000" l="9750" r="90000">
                        <a14:foregroundMark x1="23083" y1="36000" x2="18083" y2="34875"/>
                        <a14:foregroundMark x1="18083" y1="34875" x2="13083" y2="36250"/>
                        <a14:foregroundMark x1="13083" y1="36250" x2="10000" y2="42000"/>
                        <a14:foregroundMark x1="10000" y1="42000" x2="9750" y2="43250"/>
                        <a14:foregroundMark x1="33583" y1="46625" x2="37833" y2="46500"/>
                        <a14:foregroundMark x1="52167" y1="46375" x2="54333" y2="46000"/>
                        <a14:foregroundMark x1="62417" y1="46875" x2="65583" y2="44625"/>
                        <a14:foregroundMark x1="75667" y1="36375" x2="76417" y2="42875"/>
                        <a14:foregroundMark x1="81583" y1="46625" x2="83333" y2="45625"/>
                        <a14:foregroundMark x1="76167" y1="42250" x2="75583" y2="54000"/>
                      </a14:backgroundRemoval>
                    </a14:imgEffect>
                  </a14:imgLayer>
                </a14:imgProps>
              </a:ext>
              <a:ext uri="{28A0092B-C50C-407E-A947-70E740481C1C}">
                <a14:useLocalDpi xmlns:a14="http://schemas.microsoft.com/office/drawing/2010/main" val="0"/>
              </a:ext>
            </a:extLst>
          </a:blip>
          <a:srcRect t="30095" b="24762"/>
          <a:stretch/>
        </p:blipFill>
        <p:spPr>
          <a:xfrm>
            <a:off x="769620" y="4728153"/>
            <a:ext cx="2345871" cy="705996"/>
          </a:xfrm>
          <a:prstGeom prst="rect">
            <a:avLst/>
          </a:prstGeom>
        </p:spPr>
      </p:pic>
      <p:grpSp>
        <p:nvGrpSpPr>
          <p:cNvPr id="7" name="Group 6">
            <a:extLst>
              <a:ext uri="{FF2B5EF4-FFF2-40B4-BE49-F238E27FC236}">
                <a16:creationId xmlns:a16="http://schemas.microsoft.com/office/drawing/2014/main" id="{7538B03F-D253-437C-AF40-4C315ECF4F91}"/>
              </a:ext>
            </a:extLst>
          </p:cNvPr>
          <p:cNvGrpSpPr/>
          <p:nvPr/>
        </p:nvGrpSpPr>
        <p:grpSpPr>
          <a:xfrm>
            <a:off x="4575962" y="2075908"/>
            <a:ext cx="3040073" cy="1944515"/>
            <a:chOff x="4575963" y="2422074"/>
            <a:chExt cx="3040073" cy="1944515"/>
          </a:xfrm>
        </p:grpSpPr>
        <p:pic>
          <p:nvPicPr>
            <p:cNvPr id="8" name="Picture 7">
              <a:extLst>
                <a:ext uri="{FF2B5EF4-FFF2-40B4-BE49-F238E27FC236}">
                  <a16:creationId xmlns:a16="http://schemas.microsoft.com/office/drawing/2014/main" id="{DBF319F3-FE57-47C4-8138-19C08BCF967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75963" y="2422074"/>
              <a:ext cx="3040073" cy="1921326"/>
            </a:xfrm>
            <a:prstGeom prst="rect">
              <a:avLst/>
            </a:prstGeom>
            <a:ln>
              <a:noFill/>
            </a:ln>
            <a:effectLst>
              <a:outerShdw blurRad="292100" dist="139700" dir="2700000" algn="tl" rotWithShape="0">
                <a:srgbClr val="333333">
                  <a:alpha val="65000"/>
                </a:srgbClr>
              </a:outerShdw>
            </a:effectLst>
          </p:spPr>
        </p:pic>
        <p:sp>
          <p:nvSpPr>
            <p:cNvPr id="9" name="Rectangle 8">
              <a:extLst>
                <a:ext uri="{FF2B5EF4-FFF2-40B4-BE49-F238E27FC236}">
                  <a16:creationId xmlns:a16="http://schemas.microsoft.com/office/drawing/2014/main" id="{0128A397-7A16-42D7-BBB8-8E2C3B35EC02}"/>
                </a:ext>
              </a:extLst>
            </p:cNvPr>
            <p:cNvSpPr/>
            <p:nvPr/>
          </p:nvSpPr>
          <p:spPr>
            <a:xfrm>
              <a:off x="5513625" y="3618353"/>
              <a:ext cx="2051375" cy="60748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0" name="Picture 9">
              <a:extLst>
                <a:ext uri="{FF2B5EF4-FFF2-40B4-BE49-F238E27FC236}">
                  <a16:creationId xmlns:a16="http://schemas.microsoft.com/office/drawing/2014/main" id="{96461321-65EE-44E3-9D9E-D547F05A3E2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730011" y="3595163"/>
              <a:ext cx="1834989" cy="771426"/>
            </a:xfrm>
            <a:prstGeom prst="rect">
              <a:avLst/>
            </a:prstGeom>
            <a:ln>
              <a:noFill/>
            </a:ln>
            <a:effectLst>
              <a:outerShdw blurRad="292100" dist="139700" dir="2700000" algn="tl" rotWithShape="0">
                <a:srgbClr val="333333">
                  <a:alpha val="65000"/>
                </a:srgbClr>
              </a:outerShdw>
            </a:effectLst>
          </p:spPr>
        </p:pic>
      </p:grpSp>
      <p:grpSp>
        <p:nvGrpSpPr>
          <p:cNvPr id="11" name="Group 10">
            <a:extLst>
              <a:ext uri="{FF2B5EF4-FFF2-40B4-BE49-F238E27FC236}">
                <a16:creationId xmlns:a16="http://schemas.microsoft.com/office/drawing/2014/main" id="{BBB9BC26-AAE5-461A-9465-EF24CE39F757}"/>
              </a:ext>
            </a:extLst>
          </p:cNvPr>
          <p:cNvGrpSpPr/>
          <p:nvPr/>
        </p:nvGrpSpPr>
        <p:grpSpPr>
          <a:xfrm>
            <a:off x="9052739" y="2161301"/>
            <a:ext cx="2314110" cy="2221772"/>
            <a:chOff x="9074791" y="2075908"/>
            <a:chExt cx="2314110" cy="2221772"/>
          </a:xfrm>
        </p:grpSpPr>
        <p:pic>
          <p:nvPicPr>
            <p:cNvPr id="12" name="Picture 11">
              <a:extLst>
                <a:ext uri="{FF2B5EF4-FFF2-40B4-BE49-F238E27FC236}">
                  <a16:creationId xmlns:a16="http://schemas.microsoft.com/office/drawing/2014/main" id="{F244D0B0-BC70-403D-97E1-4B18DBA07EDC}"/>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r="27622"/>
            <a:stretch/>
          </p:blipFill>
          <p:spPr>
            <a:xfrm>
              <a:off x="9074791" y="2075908"/>
              <a:ext cx="2314110" cy="2221772"/>
            </a:xfrm>
            <a:prstGeom prst="rect">
              <a:avLst/>
            </a:prstGeom>
            <a:ln>
              <a:noFill/>
            </a:ln>
            <a:effectLst>
              <a:outerShdw blurRad="292100" dist="139700" dir="2700000" algn="tl" rotWithShape="0">
                <a:srgbClr val="333333">
                  <a:alpha val="65000"/>
                </a:srgbClr>
              </a:outerShdw>
            </a:effectLst>
          </p:spPr>
        </p:pic>
        <p:sp>
          <p:nvSpPr>
            <p:cNvPr id="13" name="Graphic 21">
              <a:extLst>
                <a:ext uri="{FF2B5EF4-FFF2-40B4-BE49-F238E27FC236}">
                  <a16:creationId xmlns:a16="http://schemas.microsoft.com/office/drawing/2014/main" id="{CBD4E49C-F666-4CCB-8A58-D79BC2A7F29E}"/>
                </a:ext>
              </a:extLst>
            </p:cNvPr>
            <p:cNvSpPr/>
            <p:nvPr/>
          </p:nvSpPr>
          <p:spPr>
            <a:xfrm>
              <a:off x="10699193" y="3429000"/>
              <a:ext cx="628336" cy="698863"/>
            </a:xfrm>
            <a:custGeom>
              <a:avLst/>
              <a:gdLst>
                <a:gd name="connsiteX0" fmla="*/ 842960 w 861005"/>
                <a:gd name="connsiteY0" fmla="*/ 796591 h 1022183"/>
                <a:gd name="connsiteX1" fmla="*/ 788004 w 861005"/>
                <a:gd name="connsiteY1" fmla="*/ 895399 h 1022183"/>
                <a:gd name="connsiteX2" fmla="*/ 717210 w 861005"/>
                <a:gd name="connsiteY2" fmla="*/ 980957 h 1022183"/>
                <a:gd name="connsiteX3" fmla="*/ 626226 w 861005"/>
                <a:gd name="connsiteY3" fmla="*/ 1021023 h 1022183"/>
                <a:gd name="connsiteX4" fmla="*/ 542182 w 861005"/>
                <a:gd name="connsiteY4" fmla="*/ 1000958 h 1022183"/>
                <a:gd name="connsiteX5" fmla="*/ 451703 w 861005"/>
                <a:gd name="connsiteY5" fmla="*/ 980957 h 1022183"/>
                <a:gd name="connsiteX6" fmla="*/ 358662 w 861005"/>
                <a:gd name="connsiteY6" fmla="*/ 1000958 h 1022183"/>
                <a:gd name="connsiteX7" fmla="*/ 278265 w 861005"/>
                <a:gd name="connsiteY7" fmla="*/ 1022095 h 1022183"/>
                <a:gd name="connsiteX8" fmla="*/ 185224 w 861005"/>
                <a:gd name="connsiteY8" fmla="*/ 980957 h 1022183"/>
                <a:gd name="connsiteX9" fmla="*/ 111181 w 861005"/>
                <a:gd name="connsiteY9" fmla="*/ 892370 h 1022183"/>
                <a:gd name="connsiteX10" fmla="*/ 32879 w 861005"/>
                <a:gd name="connsiteY10" fmla="*/ 736839 h 1022183"/>
                <a:gd name="connsiteX11" fmla="*/ 0 w 861005"/>
                <a:gd name="connsiteY11" fmla="*/ 551476 h 1022183"/>
                <a:gd name="connsiteX12" fmla="*/ 44451 w 861005"/>
                <a:gd name="connsiteY12" fmla="*/ 374379 h 1022183"/>
                <a:gd name="connsiteX13" fmla="*/ 137549 w 861005"/>
                <a:gd name="connsiteY13" fmla="*/ 280209 h 1022183"/>
                <a:gd name="connsiteX14" fmla="*/ 263412 w 861005"/>
                <a:gd name="connsiteY14" fmla="*/ 244692 h 1022183"/>
                <a:gd name="connsiteX15" fmla="*/ 360763 w 861005"/>
                <a:gd name="connsiteY15" fmla="*/ 267350 h 1022183"/>
                <a:gd name="connsiteX16" fmla="*/ 437980 w 861005"/>
                <a:gd name="connsiteY16" fmla="*/ 290058 h 1022183"/>
                <a:gd name="connsiteX17" fmla="*/ 523601 w 861005"/>
                <a:gd name="connsiteY17" fmla="*/ 263312 h 1022183"/>
                <a:gd name="connsiteX18" fmla="*/ 639981 w 861005"/>
                <a:gd name="connsiteY18" fmla="*/ 242648 h 1022183"/>
                <a:gd name="connsiteX19" fmla="*/ 833559 w 861005"/>
                <a:gd name="connsiteY19" fmla="*/ 344566 h 1022183"/>
                <a:gd name="connsiteX20" fmla="*/ 719355 w 861005"/>
                <a:gd name="connsiteY20" fmla="*/ 540176 h 1022183"/>
                <a:gd name="connsiteX21" fmla="*/ 790212 w 861005"/>
                <a:gd name="connsiteY21" fmla="*/ 702768 h 1022183"/>
                <a:gd name="connsiteX22" fmla="*/ 861005 w 861005"/>
                <a:gd name="connsiteY22" fmla="*/ 749206 h 1022183"/>
                <a:gd name="connsiteX23" fmla="*/ 842960 w 861005"/>
                <a:gd name="connsiteY23" fmla="*/ 796591 h 1022183"/>
                <a:gd name="connsiteX24" fmla="*/ 645723 w 861005"/>
                <a:gd name="connsiteY24" fmla="*/ 20449 h 1022183"/>
                <a:gd name="connsiteX25" fmla="*/ 589820 w 861005"/>
                <a:gd name="connsiteY25" fmla="*/ 163481 h 1022183"/>
                <a:gd name="connsiteX26" fmla="*/ 431632 w 861005"/>
                <a:gd name="connsiteY26" fmla="*/ 241562 h 1022183"/>
                <a:gd name="connsiteX27" fmla="*/ 430446 w 861005"/>
                <a:gd name="connsiteY27" fmla="*/ 222192 h 1022183"/>
                <a:gd name="connsiteX28" fmla="*/ 489750 w 861005"/>
                <a:gd name="connsiteY28" fmla="*/ 77652 h 1022183"/>
                <a:gd name="connsiteX29" fmla="*/ 561994 w 861005"/>
                <a:gd name="connsiteY29" fmla="*/ 23409 h 1022183"/>
                <a:gd name="connsiteX30" fmla="*/ 644650 w 861005"/>
                <a:gd name="connsiteY30" fmla="*/ 0 h 1022183"/>
                <a:gd name="connsiteX31" fmla="*/ 645723 w 861005"/>
                <a:gd name="connsiteY31" fmla="*/ 20449 h 1022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861005" h="1022183">
                  <a:moveTo>
                    <a:pt x="842960" y="796591"/>
                  </a:moveTo>
                  <a:cubicBezTo>
                    <a:pt x="827502" y="832303"/>
                    <a:pt x="809204" y="865176"/>
                    <a:pt x="788004" y="895399"/>
                  </a:cubicBezTo>
                  <a:cubicBezTo>
                    <a:pt x="759106" y="936600"/>
                    <a:pt x="735445" y="965120"/>
                    <a:pt x="717210" y="980957"/>
                  </a:cubicBezTo>
                  <a:cubicBezTo>
                    <a:pt x="688943" y="1006952"/>
                    <a:pt x="658657" y="1020266"/>
                    <a:pt x="626226" y="1021023"/>
                  </a:cubicBezTo>
                  <a:cubicBezTo>
                    <a:pt x="602944" y="1021023"/>
                    <a:pt x="574866" y="1014398"/>
                    <a:pt x="542182" y="1000958"/>
                  </a:cubicBezTo>
                  <a:cubicBezTo>
                    <a:pt x="509391" y="987582"/>
                    <a:pt x="479257" y="980957"/>
                    <a:pt x="451703" y="980957"/>
                  </a:cubicBezTo>
                  <a:cubicBezTo>
                    <a:pt x="422805" y="980957"/>
                    <a:pt x="391812" y="987582"/>
                    <a:pt x="358662" y="1000958"/>
                  </a:cubicBezTo>
                  <a:cubicBezTo>
                    <a:pt x="325461" y="1014398"/>
                    <a:pt x="298714" y="1021401"/>
                    <a:pt x="278265" y="1022095"/>
                  </a:cubicBezTo>
                  <a:cubicBezTo>
                    <a:pt x="247165" y="1023420"/>
                    <a:pt x="216166" y="1009729"/>
                    <a:pt x="185224" y="980957"/>
                  </a:cubicBezTo>
                  <a:cubicBezTo>
                    <a:pt x="165475" y="963732"/>
                    <a:pt x="140773" y="934203"/>
                    <a:pt x="111181" y="892370"/>
                  </a:cubicBezTo>
                  <a:cubicBezTo>
                    <a:pt x="79431" y="847699"/>
                    <a:pt x="53329" y="795897"/>
                    <a:pt x="32879" y="736839"/>
                  </a:cubicBezTo>
                  <a:cubicBezTo>
                    <a:pt x="10979" y="673049"/>
                    <a:pt x="0" y="611279"/>
                    <a:pt x="0" y="551476"/>
                  </a:cubicBezTo>
                  <a:cubicBezTo>
                    <a:pt x="0" y="482973"/>
                    <a:pt x="14802" y="423890"/>
                    <a:pt x="44451" y="374379"/>
                  </a:cubicBezTo>
                  <a:cubicBezTo>
                    <a:pt x="67752" y="334610"/>
                    <a:pt x="98751" y="303239"/>
                    <a:pt x="137549" y="280209"/>
                  </a:cubicBezTo>
                  <a:cubicBezTo>
                    <a:pt x="176346" y="257179"/>
                    <a:pt x="218267" y="245443"/>
                    <a:pt x="263412" y="244692"/>
                  </a:cubicBezTo>
                  <a:cubicBezTo>
                    <a:pt x="288114" y="244692"/>
                    <a:pt x="320508" y="252333"/>
                    <a:pt x="360763" y="267350"/>
                  </a:cubicBezTo>
                  <a:cubicBezTo>
                    <a:pt x="400904" y="282417"/>
                    <a:pt x="426679" y="290058"/>
                    <a:pt x="437980" y="290058"/>
                  </a:cubicBezTo>
                  <a:cubicBezTo>
                    <a:pt x="446428" y="290058"/>
                    <a:pt x="475061" y="281123"/>
                    <a:pt x="523601" y="263312"/>
                  </a:cubicBezTo>
                  <a:cubicBezTo>
                    <a:pt x="569503" y="246793"/>
                    <a:pt x="608244" y="239953"/>
                    <a:pt x="639981" y="242648"/>
                  </a:cubicBezTo>
                  <a:cubicBezTo>
                    <a:pt x="725980" y="249588"/>
                    <a:pt x="790590" y="283490"/>
                    <a:pt x="833559" y="344566"/>
                  </a:cubicBezTo>
                  <a:cubicBezTo>
                    <a:pt x="756645" y="391169"/>
                    <a:pt x="718598" y="456441"/>
                    <a:pt x="719355" y="540176"/>
                  </a:cubicBezTo>
                  <a:cubicBezTo>
                    <a:pt x="720049" y="605398"/>
                    <a:pt x="743710" y="659673"/>
                    <a:pt x="790212" y="702768"/>
                  </a:cubicBezTo>
                  <a:cubicBezTo>
                    <a:pt x="811286" y="722769"/>
                    <a:pt x="834821" y="738227"/>
                    <a:pt x="861005" y="749206"/>
                  </a:cubicBezTo>
                  <a:cubicBezTo>
                    <a:pt x="855327" y="765674"/>
                    <a:pt x="849333" y="781448"/>
                    <a:pt x="842960" y="796591"/>
                  </a:cubicBezTo>
                  <a:close/>
                  <a:moveTo>
                    <a:pt x="645723" y="20449"/>
                  </a:moveTo>
                  <a:cubicBezTo>
                    <a:pt x="645723" y="71570"/>
                    <a:pt x="627046" y="119302"/>
                    <a:pt x="589820" y="163481"/>
                  </a:cubicBezTo>
                  <a:cubicBezTo>
                    <a:pt x="544895" y="216002"/>
                    <a:pt x="490557" y="246351"/>
                    <a:pt x="431632" y="241562"/>
                  </a:cubicBezTo>
                  <a:cubicBezTo>
                    <a:pt x="430881" y="235429"/>
                    <a:pt x="430446" y="228975"/>
                    <a:pt x="430446" y="222192"/>
                  </a:cubicBezTo>
                  <a:cubicBezTo>
                    <a:pt x="430446" y="173116"/>
                    <a:pt x="451810" y="120595"/>
                    <a:pt x="489750" y="77652"/>
                  </a:cubicBezTo>
                  <a:cubicBezTo>
                    <a:pt x="508691" y="55909"/>
                    <a:pt x="532781" y="37830"/>
                    <a:pt x="561994" y="23409"/>
                  </a:cubicBezTo>
                  <a:cubicBezTo>
                    <a:pt x="591145" y="9202"/>
                    <a:pt x="618717" y="1345"/>
                    <a:pt x="644650" y="0"/>
                  </a:cubicBezTo>
                  <a:cubicBezTo>
                    <a:pt x="645407" y="6834"/>
                    <a:pt x="645723" y="13669"/>
                    <a:pt x="645723" y="20449"/>
                  </a:cubicBezTo>
                  <a:close/>
                </a:path>
              </a:pathLst>
            </a:custGeom>
            <a:solidFill>
              <a:srgbClr val="000000"/>
            </a:solidFill>
            <a:ln w="857" cap="flat">
              <a:noFill/>
              <a:prstDash val="solid"/>
              <a:miter/>
            </a:ln>
            <a:effectLst>
              <a:outerShdw blurRad="50800" dist="38100" dir="2700000" algn="tl" rotWithShape="0">
                <a:prstClr val="black">
                  <a:alpha val="40000"/>
                </a:prstClr>
              </a:outerShdw>
            </a:effectLst>
          </p:spPr>
          <p:txBody>
            <a:bodyPr rtlCol="0" anchor="ctr"/>
            <a:lstStyle/>
            <a:p>
              <a:endParaRPr lang="en-IN"/>
            </a:p>
          </p:txBody>
        </p:sp>
      </p:grpSp>
      <p:sp>
        <p:nvSpPr>
          <p:cNvPr id="14" name="Slide Number Placeholder 13">
            <a:extLst>
              <a:ext uri="{FF2B5EF4-FFF2-40B4-BE49-F238E27FC236}">
                <a16:creationId xmlns:a16="http://schemas.microsoft.com/office/drawing/2014/main" id="{AF4FE291-39A9-4B02-AD5E-69BB3882633C}"/>
              </a:ext>
            </a:extLst>
          </p:cNvPr>
          <p:cNvSpPr>
            <a:spLocks noGrp="1"/>
          </p:cNvSpPr>
          <p:nvPr>
            <p:ph type="sldNum" sz="quarter" idx="12"/>
          </p:nvPr>
        </p:nvSpPr>
        <p:spPr/>
        <p:txBody>
          <a:bodyPr/>
          <a:lstStyle/>
          <a:p>
            <a:fld id="{E99BB7C9-7B40-4FA0-8960-B010047CD29E}" type="slidenum">
              <a:rPr lang="en-IN" smtClean="0"/>
              <a:t>3</a:t>
            </a:fld>
            <a:endParaRPr lang="en-IN"/>
          </a:p>
        </p:txBody>
      </p:sp>
    </p:spTree>
    <p:extLst>
      <p:ext uri="{BB962C8B-B14F-4D97-AF65-F5344CB8AC3E}">
        <p14:creationId xmlns:p14="http://schemas.microsoft.com/office/powerpoint/2010/main" val="231140952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Word"/>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45A487-30DB-435D-8998-9B5ADC2E5F53}"/>
              </a:ext>
            </a:extLst>
          </p:cNvPr>
          <p:cNvSpPr>
            <a:spLocks noGrp="1"/>
          </p:cNvSpPr>
          <p:nvPr>
            <p:ph type="title"/>
          </p:nvPr>
        </p:nvSpPr>
        <p:spPr/>
        <p:txBody>
          <a:bodyPr>
            <a:normAutofit/>
          </a:bodyPr>
          <a:lstStyle/>
          <a:p>
            <a:r>
              <a:rPr lang="en-IN" sz="5400" dirty="0"/>
              <a:t>Application of IoT in Different Domains</a:t>
            </a:r>
          </a:p>
        </p:txBody>
      </p:sp>
      <p:sp>
        <p:nvSpPr>
          <p:cNvPr id="3" name="Text Placeholder 2">
            <a:extLst>
              <a:ext uri="{FF2B5EF4-FFF2-40B4-BE49-F238E27FC236}">
                <a16:creationId xmlns:a16="http://schemas.microsoft.com/office/drawing/2014/main" id="{B3191E3A-0597-4AB8-AFFB-1DAAA093928F}"/>
              </a:ext>
            </a:extLst>
          </p:cNvPr>
          <p:cNvSpPr>
            <a:spLocks noGrp="1"/>
          </p:cNvSpPr>
          <p:nvPr>
            <p:ph type="body" idx="1"/>
          </p:nvPr>
        </p:nvSpPr>
        <p:spPr/>
        <p:txBody>
          <a:bodyPr/>
          <a:lstStyle/>
          <a:p>
            <a:r>
              <a:rPr lang="en-IN" dirty="0"/>
              <a:t>Home Automation, Elder Care &amp; Differently Abled, Medical, Transportation, Agriculture.</a:t>
            </a:r>
          </a:p>
        </p:txBody>
      </p:sp>
      <p:sp>
        <p:nvSpPr>
          <p:cNvPr id="4" name="Slide Number Placeholder 3">
            <a:extLst>
              <a:ext uri="{FF2B5EF4-FFF2-40B4-BE49-F238E27FC236}">
                <a16:creationId xmlns:a16="http://schemas.microsoft.com/office/drawing/2014/main" id="{CF689F34-97E8-4593-9251-5F105CA8C4C9}"/>
              </a:ext>
            </a:extLst>
          </p:cNvPr>
          <p:cNvSpPr>
            <a:spLocks noGrp="1"/>
          </p:cNvSpPr>
          <p:nvPr>
            <p:ph type="sldNum" sz="quarter" idx="12"/>
          </p:nvPr>
        </p:nvSpPr>
        <p:spPr/>
        <p:txBody>
          <a:bodyPr/>
          <a:lstStyle/>
          <a:p>
            <a:fld id="{E99BB7C9-7B40-4FA0-8960-B010047CD29E}" type="slidenum">
              <a:rPr lang="en-IN" smtClean="0"/>
              <a:t>4</a:t>
            </a:fld>
            <a:endParaRPr lang="en-IN"/>
          </a:p>
        </p:txBody>
      </p:sp>
    </p:spTree>
    <p:extLst>
      <p:ext uri="{BB962C8B-B14F-4D97-AF65-F5344CB8AC3E}">
        <p14:creationId xmlns:p14="http://schemas.microsoft.com/office/powerpoint/2010/main" val="407543215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Word"/>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45CA4029-4A82-41CD-97CF-51E27A7F1EE3}"/>
              </a:ext>
            </a:extLst>
          </p:cNvPr>
          <p:cNvGrpSpPr/>
          <p:nvPr/>
        </p:nvGrpSpPr>
        <p:grpSpPr>
          <a:xfrm>
            <a:off x="121475" y="470231"/>
            <a:ext cx="12197126" cy="5810796"/>
            <a:chOff x="121475" y="470231"/>
            <a:chExt cx="12197126" cy="5810796"/>
          </a:xfrm>
        </p:grpSpPr>
        <p:pic>
          <p:nvPicPr>
            <p:cNvPr id="7" name="Picture 6">
              <a:extLst>
                <a:ext uri="{FF2B5EF4-FFF2-40B4-BE49-F238E27FC236}">
                  <a16:creationId xmlns:a16="http://schemas.microsoft.com/office/drawing/2014/main" id="{76FAA2CC-1BC2-4146-AFA8-FE3D3C8E239E}"/>
                </a:ext>
              </a:extLst>
            </p:cNvPr>
            <p:cNvPicPr>
              <a:picLocks noChangeAspect="1"/>
            </p:cNvPicPr>
            <p:nvPr/>
          </p:nvPicPr>
          <p:blipFill rotWithShape="1">
            <a:blip r:embed="rId2" cstate="print">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rcRect l="16322" t="23375" r="15129" b="20113"/>
            <a:stretch/>
          </p:blipFill>
          <p:spPr>
            <a:xfrm>
              <a:off x="7125311" y="470231"/>
              <a:ext cx="1743892" cy="1437636"/>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8D00505C-1FD3-4237-BC2D-4958EE3EF5C8}"/>
                </a:ext>
              </a:extLst>
            </p:cNvPr>
            <p:cNvPicPr>
              <a:picLocks noChangeAspect="1"/>
            </p:cNvPicPr>
            <p:nvPr/>
          </p:nvPicPr>
          <p:blipFill rotWithShape="1">
            <a:blip r:embed="rId4" cstate="print">
              <a:extLst>
                <a:ext uri="{BEBA8EAE-BF5A-486C-A8C5-ECC9F3942E4B}">
                  <a14:imgProps xmlns:a14="http://schemas.microsoft.com/office/drawing/2010/main">
                    <a14:imgLayer r:embed="rId5">
                      <a14:imgEffect>
                        <a14:backgroundRemoval t="71192" b="92433" l="53834" r="74770">
                          <a14:foregroundMark x1="69495" y1="75960" x2="70586" y2="76283"/>
                        </a14:backgroundRemoval>
                      </a14:imgEffect>
                    </a14:imgLayer>
                  </a14:imgProps>
                </a:ext>
                <a:ext uri="{28A0092B-C50C-407E-A947-70E740481C1C}">
                  <a14:useLocalDpi xmlns:a14="http://schemas.microsoft.com/office/drawing/2010/main" val="0"/>
                </a:ext>
              </a:extLst>
            </a:blip>
            <a:srcRect l="51217" t="68537" r="22613" b="4912"/>
            <a:stretch/>
          </p:blipFill>
          <p:spPr>
            <a:xfrm>
              <a:off x="10750979" y="813118"/>
              <a:ext cx="1567622" cy="1590457"/>
            </a:xfrm>
            <a:prstGeom prst="rect">
              <a:avLst/>
            </a:prstGeom>
            <a:ln>
              <a:no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id="{FC5A5777-E772-4B7F-A604-873325B1CCA8}"/>
                </a:ext>
              </a:extLst>
            </p:cNvPr>
            <p:cNvPicPr>
              <a:picLocks noChangeAspect="1"/>
            </p:cNvPicPr>
            <p:nvPr/>
          </p:nvPicPr>
          <p:blipFill rotWithShape="1">
            <a:blip r:embed="rId6" cstate="print">
              <a:extLst>
                <a:ext uri="{BEBA8EAE-BF5A-486C-A8C5-ECC9F3942E4B}">
                  <a14:imgProps xmlns:a14="http://schemas.microsoft.com/office/drawing/2010/main">
                    <a14:imgLayer r:embed="rId5">
                      <a14:imgEffect>
                        <a14:backgroundRemoval t="24283" b="48889" l="69091" r="89980">
                          <a14:foregroundMark x1="75394" y1="25818" x2="77253" y2="25576"/>
                          <a14:foregroundMark x1="73859" y1="48929" x2="75596" y2="48606"/>
                          <a14:foregroundMark x1="76606" y1="24283" x2="76606" y2="24283"/>
                          <a14:foregroundMark x1="76606" y1="24283" x2="76606" y2="24283"/>
                          <a14:foregroundMark x1="76162" y1="24848" x2="76606" y2="24283"/>
                          <a14:foregroundMark x1="79434" y1="32242" x2="78747" y2="32889"/>
                        </a14:backgroundRemoval>
                      </a14:imgEffect>
                    </a14:imgLayer>
                  </a14:imgProps>
                </a:ext>
                <a:ext uri="{28A0092B-C50C-407E-A947-70E740481C1C}">
                  <a14:useLocalDpi xmlns:a14="http://schemas.microsoft.com/office/drawing/2010/main" val="0"/>
                </a:ext>
              </a:extLst>
            </a:blip>
            <a:srcRect l="66482" t="23472" r="7348" b="49977"/>
            <a:stretch/>
          </p:blipFill>
          <p:spPr>
            <a:xfrm>
              <a:off x="8659628" y="4616248"/>
              <a:ext cx="1567622" cy="1590457"/>
            </a:xfrm>
            <a:prstGeom prst="rect">
              <a:avLst/>
            </a:prstGeom>
            <a:ln>
              <a:no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1B038D6F-1CD9-4FB6-92AD-C864941A3110}"/>
                </a:ext>
              </a:extLst>
            </p:cNvPr>
            <p:cNvPicPr>
              <a:picLocks noChangeAspect="1"/>
            </p:cNvPicPr>
            <p:nvPr/>
          </p:nvPicPr>
          <p:blipFill rotWithShape="1">
            <a:blip r:embed="rId7" cstate="print">
              <a:extLst>
                <a:ext uri="{BEBA8EAE-BF5A-486C-A8C5-ECC9F3942E4B}">
                  <a14:imgProps xmlns:a14="http://schemas.microsoft.com/office/drawing/2010/main">
                    <a14:imgLayer r:embed="rId8">
                      <a14:imgEffect>
                        <a14:backgroundRemoval t="22869" b="31677" l="59677" r="68404">
                          <a14:foregroundMark x1="62626" y1="31677" x2="65051" y2="31556"/>
                          <a14:foregroundMark x1="68202" y1="27515" x2="68202" y2="29576"/>
                        </a14:backgroundRemoval>
                      </a14:imgEffect>
                    </a14:imgLayer>
                  </a14:imgProps>
                </a:ext>
                <a:ext uri="{28A0092B-C50C-407E-A947-70E740481C1C}">
                  <a14:useLocalDpi xmlns:a14="http://schemas.microsoft.com/office/drawing/2010/main" val="0"/>
                </a:ext>
              </a:extLst>
            </a:blip>
            <a:srcRect l="58610" t="21882" r="30486" b="68112"/>
            <a:stretch/>
          </p:blipFill>
          <p:spPr>
            <a:xfrm>
              <a:off x="10889622" y="3873179"/>
              <a:ext cx="858737" cy="788127"/>
            </a:xfrm>
            <a:prstGeom prst="rect">
              <a:avLst/>
            </a:prstGeom>
            <a:ln>
              <a:noFill/>
            </a:ln>
            <a:effectLst>
              <a:outerShdw blurRad="292100" dist="139700" dir="2700000" algn="tl" rotWithShape="0">
                <a:srgbClr val="333333">
                  <a:alpha val="65000"/>
                </a:srgbClr>
              </a:outerShdw>
            </a:effectLst>
          </p:spPr>
        </p:pic>
        <p:pic>
          <p:nvPicPr>
            <p:cNvPr id="11" name="Picture 10">
              <a:extLst>
                <a:ext uri="{FF2B5EF4-FFF2-40B4-BE49-F238E27FC236}">
                  <a16:creationId xmlns:a16="http://schemas.microsoft.com/office/drawing/2014/main" id="{025ECA6F-E97E-4ABC-A576-FD46A6C5B236}"/>
                </a:ext>
              </a:extLst>
            </p:cNvPr>
            <p:cNvPicPr>
              <a:picLocks noChangeAspect="1"/>
            </p:cNvPicPr>
            <p:nvPr/>
          </p:nvPicPr>
          <p:blipFill rotWithShape="1">
            <a:blip r:embed="rId9" cstate="print">
              <a:extLst>
                <a:ext uri="{BEBA8EAE-BF5A-486C-A8C5-ECC9F3942E4B}">
                  <a14:imgProps xmlns:a14="http://schemas.microsoft.com/office/drawing/2010/main">
                    <a14:imgLayer r:embed="rId10">
                      <a14:imgEffect>
                        <a14:backgroundRemoval t="12350" b="81900" l="69200" r="90467">
                          <a14:foregroundMark x1="71767" y1="12650" x2="77967" y2="10000"/>
                          <a14:foregroundMark x1="77967" y1="10000" x2="89333" y2="12350"/>
                          <a14:foregroundMark x1="89333" y1="12350" x2="88133" y2="19550"/>
                          <a14:foregroundMark x1="88133" y1="19550" x2="83900" y2="22500"/>
                          <a14:foregroundMark x1="83900" y1="22500" x2="79267" y2="21350"/>
                          <a14:foregroundMark x1="79267" y1="21350" x2="74367" y2="23850"/>
                          <a14:foregroundMark x1="74367" y1="23850" x2="71600" y2="46950"/>
                          <a14:foregroundMark x1="71600" y1="46950" x2="71700" y2="62750"/>
                          <a14:foregroundMark x1="71700" y1="62750" x2="71700" y2="62750"/>
                          <a14:foregroundMark x1="70867" y1="17050" x2="74600" y2="23050"/>
                          <a14:foregroundMark x1="74600" y1="23050" x2="80933" y2="53150"/>
                          <a14:foregroundMark x1="80933" y1="53150" x2="80900" y2="62100"/>
                          <a14:foregroundMark x1="80900" y1="62100" x2="79200" y2="68800"/>
                          <a14:foregroundMark x1="79200" y1="68800" x2="77867" y2="60600"/>
                          <a14:foregroundMark x1="77867" y1="60600" x2="74200" y2="53050"/>
                          <a14:foregroundMark x1="74200" y1="53050" x2="76700" y2="44250"/>
                          <a14:foregroundMark x1="76700" y1="44250" x2="82333" y2="66900"/>
                          <a14:foregroundMark x1="82333" y1="66900" x2="78800" y2="72800"/>
                          <a14:foregroundMark x1="78800" y1="72800" x2="73933" y2="73350"/>
                          <a14:foregroundMark x1="73933" y1="73350" x2="77467" y2="78650"/>
                          <a14:foregroundMark x1="77467" y1="78650" x2="82933" y2="78650"/>
                          <a14:foregroundMark x1="82933" y1="78650" x2="87367" y2="75450"/>
                          <a14:foregroundMark x1="87367" y1="75450" x2="88267" y2="72650"/>
                          <a14:foregroundMark x1="78600" y1="37500" x2="78300" y2="38200"/>
                          <a14:foregroundMark x1="77400" y1="57500" x2="78033" y2="56550"/>
                          <a14:foregroundMark x1="78667" y1="40200" x2="78667" y2="39500"/>
                          <a14:foregroundMark x1="69533" y1="71900" x2="69700" y2="79450"/>
                          <a14:foregroundMark x1="69700" y1="79450" x2="79400" y2="81900"/>
                          <a14:foregroundMark x1="79400" y1="81900" x2="89533" y2="79650"/>
                          <a14:foregroundMark x1="89533" y1="79650" x2="89900" y2="70300"/>
                          <a14:foregroundMark x1="72200" y1="76300" x2="79133" y2="75850"/>
                          <a14:foregroundMark x1="79133" y1="75850" x2="83867" y2="76500"/>
                          <a14:foregroundMark x1="83867" y1="76500" x2="86533" y2="76200"/>
                          <a14:foregroundMark x1="68767" y1="79250" x2="73500" y2="81450"/>
                          <a14:foregroundMark x1="73500" y1="81450" x2="88633" y2="81900"/>
                          <a14:foregroundMark x1="88633" y1="81900" x2="90433" y2="75250"/>
                          <a14:foregroundMark x1="90433" y1="75250" x2="90233" y2="72300"/>
                          <a14:foregroundMark x1="73267" y1="77450" x2="78267" y2="77450"/>
                          <a14:foregroundMark x1="78267" y1="77450" x2="80833" y2="77350"/>
                          <a14:foregroundMark x1="76467" y1="58000" x2="81167" y2="58650"/>
                        </a14:backgroundRemoval>
                      </a14:imgEffect>
                    </a14:imgLayer>
                  </a14:imgProps>
                </a:ext>
                <a:ext uri="{28A0092B-C50C-407E-A947-70E740481C1C}">
                  <a14:useLocalDpi xmlns:a14="http://schemas.microsoft.com/office/drawing/2010/main" val="0"/>
                </a:ext>
              </a:extLst>
            </a:blip>
            <a:srcRect l="66540" t="7333" r="6847" b="14590"/>
            <a:stretch/>
          </p:blipFill>
          <p:spPr>
            <a:xfrm>
              <a:off x="121475" y="3343139"/>
              <a:ext cx="1502133" cy="2937888"/>
            </a:xfrm>
            <a:prstGeom prst="rect">
              <a:avLst/>
            </a:prstGeom>
            <a:ln>
              <a:noFill/>
            </a:ln>
            <a:effectLst>
              <a:outerShdw blurRad="292100" dist="139700" dir="2700000" algn="tl" rotWithShape="0">
                <a:srgbClr val="333333">
                  <a:alpha val="65000"/>
                </a:srgbClr>
              </a:outerShdw>
            </a:effectLst>
          </p:spPr>
        </p:pic>
        <p:cxnSp>
          <p:nvCxnSpPr>
            <p:cNvPr id="12" name="Connector: Elbow 11">
              <a:extLst>
                <a:ext uri="{FF2B5EF4-FFF2-40B4-BE49-F238E27FC236}">
                  <a16:creationId xmlns:a16="http://schemas.microsoft.com/office/drawing/2014/main" id="{26C184EA-D283-406C-BE0C-A7B9EEA4AEC7}"/>
                </a:ext>
              </a:extLst>
            </p:cNvPr>
            <p:cNvCxnSpPr>
              <a:stCxn id="7" idx="2"/>
              <a:endCxn id="19" idx="1"/>
            </p:cNvCxnSpPr>
            <p:nvPr/>
          </p:nvCxnSpPr>
          <p:spPr>
            <a:xfrm rot="16200000" flipH="1">
              <a:off x="8593468" y="1311655"/>
              <a:ext cx="650888" cy="1843311"/>
            </a:xfrm>
            <a:prstGeom prst="bentConnector2">
              <a:avLst/>
            </a:prstGeom>
            <a:ln w="28575">
              <a:solidFill>
                <a:schemeClr val="accent2"/>
              </a:solidFill>
              <a:tailEnd type="triangle"/>
            </a:ln>
          </p:spPr>
          <p:style>
            <a:lnRef idx="3">
              <a:schemeClr val="accent1"/>
            </a:lnRef>
            <a:fillRef idx="0">
              <a:schemeClr val="accent1"/>
            </a:fillRef>
            <a:effectRef idx="2">
              <a:schemeClr val="accent1"/>
            </a:effectRef>
            <a:fontRef idx="minor">
              <a:schemeClr val="tx1"/>
            </a:fontRef>
          </p:style>
        </p:cxnSp>
        <p:cxnSp>
          <p:nvCxnSpPr>
            <p:cNvPr id="13" name="Connector: Elbow 12">
              <a:extLst>
                <a:ext uri="{FF2B5EF4-FFF2-40B4-BE49-F238E27FC236}">
                  <a16:creationId xmlns:a16="http://schemas.microsoft.com/office/drawing/2014/main" id="{CF17F9EE-8F3D-4841-9328-AD62EA6D4041}"/>
                </a:ext>
              </a:extLst>
            </p:cNvPr>
            <p:cNvCxnSpPr>
              <a:stCxn id="7" idx="2"/>
              <a:endCxn id="18" idx="0"/>
            </p:cNvCxnSpPr>
            <p:nvPr/>
          </p:nvCxnSpPr>
          <p:spPr>
            <a:xfrm rot="16200000" flipH="1">
              <a:off x="8169061" y="1736063"/>
              <a:ext cx="938755" cy="1282362"/>
            </a:xfrm>
            <a:prstGeom prst="bentConnector3">
              <a:avLst/>
            </a:prstGeom>
            <a:ln w="28575">
              <a:solidFill>
                <a:schemeClr val="accent6"/>
              </a:solidFill>
              <a:tailEnd type="triangle"/>
            </a:ln>
          </p:spPr>
          <p:style>
            <a:lnRef idx="3">
              <a:schemeClr val="accent1"/>
            </a:lnRef>
            <a:fillRef idx="0">
              <a:schemeClr val="accent1"/>
            </a:fillRef>
            <a:effectRef idx="2">
              <a:schemeClr val="accent1"/>
            </a:effectRef>
            <a:fontRef idx="minor">
              <a:schemeClr val="tx1"/>
            </a:fontRef>
          </p:style>
        </p:cxnSp>
        <p:cxnSp>
          <p:nvCxnSpPr>
            <p:cNvPr id="14" name="Connector: Elbow 13">
              <a:extLst>
                <a:ext uri="{FF2B5EF4-FFF2-40B4-BE49-F238E27FC236}">
                  <a16:creationId xmlns:a16="http://schemas.microsoft.com/office/drawing/2014/main" id="{B1DD3591-70A5-46B0-AF3C-CC9C873DC8A2}"/>
                </a:ext>
              </a:extLst>
            </p:cNvPr>
            <p:cNvCxnSpPr>
              <a:cxnSpLocks/>
              <a:stCxn id="7" idx="3"/>
              <a:endCxn id="10" idx="1"/>
            </p:cNvCxnSpPr>
            <p:nvPr/>
          </p:nvCxnSpPr>
          <p:spPr>
            <a:xfrm>
              <a:off x="8869203" y="1189049"/>
              <a:ext cx="2020419" cy="3078194"/>
            </a:xfrm>
            <a:prstGeom prst="bentConnector3">
              <a:avLst>
                <a:gd name="adj1" fmla="val 83297"/>
              </a:avLst>
            </a:prstGeom>
            <a:ln w="28575">
              <a:solidFill>
                <a:schemeClr val="tx1"/>
              </a:solidFill>
              <a:tailEnd type="triangle"/>
            </a:ln>
          </p:spPr>
          <p:style>
            <a:lnRef idx="3">
              <a:schemeClr val="accent1"/>
            </a:lnRef>
            <a:fillRef idx="0">
              <a:schemeClr val="accent1"/>
            </a:fillRef>
            <a:effectRef idx="2">
              <a:schemeClr val="accent1"/>
            </a:effectRef>
            <a:fontRef idx="minor">
              <a:schemeClr val="tx1"/>
            </a:fontRef>
          </p:style>
        </p:cxnSp>
        <p:cxnSp>
          <p:nvCxnSpPr>
            <p:cNvPr id="15" name="Connector: Elbow 14">
              <a:extLst>
                <a:ext uri="{FF2B5EF4-FFF2-40B4-BE49-F238E27FC236}">
                  <a16:creationId xmlns:a16="http://schemas.microsoft.com/office/drawing/2014/main" id="{D12E3DFC-9987-4724-B6BD-B9978901FA92}"/>
                </a:ext>
              </a:extLst>
            </p:cNvPr>
            <p:cNvCxnSpPr>
              <a:stCxn id="7" idx="2"/>
              <a:endCxn id="8" idx="0"/>
            </p:cNvCxnSpPr>
            <p:nvPr/>
          </p:nvCxnSpPr>
          <p:spPr>
            <a:xfrm rot="5400000" flipH="1" flipV="1">
              <a:off x="9218648" y="-408274"/>
              <a:ext cx="1094749" cy="3537533"/>
            </a:xfrm>
            <a:prstGeom prst="bentConnector5">
              <a:avLst>
                <a:gd name="adj1" fmla="val -20881"/>
                <a:gd name="adj2" fmla="val 51246"/>
                <a:gd name="adj3" fmla="val 120881"/>
              </a:avLst>
            </a:prstGeom>
            <a:ln w="28575">
              <a:solidFill>
                <a:schemeClr val="accent4"/>
              </a:solidFill>
              <a:tailEnd type="triangle"/>
            </a:ln>
          </p:spPr>
          <p:style>
            <a:lnRef idx="3">
              <a:schemeClr val="accent1"/>
            </a:lnRef>
            <a:fillRef idx="0">
              <a:schemeClr val="accent1"/>
            </a:fillRef>
            <a:effectRef idx="2">
              <a:schemeClr val="accent1"/>
            </a:effectRef>
            <a:fontRef idx="minor">
              <a:schemeClr val="tx1"/>
            </a:fontRef>
          </p:style>
        </p:cxnSp>
        <p:cxnSp>
          <p:nvCxnSpPr>
            <p:cNvPr id="16" name="Connector: Elbow 15">
              <a:extLst>
                <a:ext uri="{FF2B5EF4-FFF2-40B4-BE49-F238E27FC236}">
                  <a16:creationId xmlns:a16="http://schemas.microsoft.com/office/drawing/2014/main" id="{85F0CB02-3A12-434D-88E6-4EABDFA9FF1D}"/>
                </a:ext>
              </a:extLst>
            </p:cNvPr>
            <p:cNvCxnSpPr>
              <a:cxnSpLocks/>
              <a:stCxn id="7" idx="3"/>
              <a:endCxn id="9" idx="0"/>
            </p:cNvCxnSpPr>
            <p:nvPr/>
          </p:nvCxnSpPr>
          <p:spPr>
            <a:xfrm>
              <a:off x="8869203" y="1189049"/>
              <a:ext cx="574236" cy="3427199"/>
            </a:xfrm>
            <a:prstGeom prst="bentConnector2">
              <a:avLst/>
            </a:prstGeom>
            <a:ln w="28575">
              <a:solidFill>
                <a:srgbClr val="7030A0"/>
              </a:solidFill>
              <a:tailEnd type="triangle"/>
            </a:ln>
          </p:spPr>
          <p:style>
            <a:lnRef idx="3">
              <a:schemeClr val="accent1"/>
            </a:lnRef>
            <a:fillRef idx="0">
              <a:schemeClr val="accent1"/>
            </a:fillRef>
            <a:effectRef idx="2">
              <a:schemeClr val="accent1"/>
            </a:effectRef>
            <a:fontRef idx="minor">
              <a:schemeClr val="tx1"/>
            </a:fontRef>
          </p:style>
        </p:cxnSp>
        <p:cxnSp>
          <p:nvCxnSpPr>
            <p:cNvPr id="17" name="Connector: Elbow 16">
              <a:extLst>
                <a:ext uri="{FF2B5EF4-FFF2-40B4-BE49-F238E27FC236}">
                  <a16:creationId xmlns:a16="http://schemas.microsoft.com/office/drawing/2014/main" id="{56B2248A-4295-4DA5-ADD7-A99D7F5FE815}"/>
                </a:ext>
              </a:extLst>
            </p:cNvPr>
            <p:cNvCxnSpPr>
              <a:cxnSpLocks/>
              <a:stCxn id="7" idx="2"/>
              <a:endCxn id="11" idx="3"/>
            </p:cNvCxnSpPr>
            <p:nvPr/>
          </p:nvCxnSpPr>
          <p:spPr>
            <a:xfrm rot="5400000">
              <a:off x="3358325" y="173151"/>
              <a:ext cx="2904216" cy="6373649"/>
            </a:xfrm>
            <a:prstGeom prst="bentConnector2">
              <a:avLst/>
            </a:prstGeom>
            <a:ln w="28575">
              <a:tailEnd type="triangle"/>
            </a:ln>
          </p:spPr>
          <p:style>
            <a:lnRef idx="3">
              <a:schemeClr val="accent1"/>
            </a:lnRef>
            <a:fillRef idx="0">
              <a:schemeClr val="accent1"/>
            </a:fillRef>
            <a:effectRef idx="2">
              <a:schemeClr val="accent1"/>
            </a:effectRef>
            <a:fontRef idx="minor">
              <a:schemeClr val="tx1"/>
            </a:fontRef>
          </p:style>
        </p:cxnSp>
        <p:pic>
          <p:nvPicPr>
            <p:cNvPr id="18" name="Picture 17">
              <a:extLst>
                <a:ext uri="{FF2B5EF4-FFF2-40B4-BE49-F238E27FC236}">
                  <a16:creationId xmlns:a16="http://schemas.microsoft.com/office/drawing/2014/main" id="{CDD02BE1-A2D4-4E6D-A63E-BB95F61C9182}"/>
                </a:ext>
              </a:extLst>
            </p:cNvPr>
            <p:cNvPicPr>
              <a:picLocks noChangeAspect="1"/>
            </p:cNvPicPr>
            <p:nvPr/>
          </p:nvPicPr>
          <p:blipFill rotWithShape="1">
            <a:blip r:embed="rId11" cstate="print">
              <a:extLst>
                <a:ext uri="{BEBA8EAE-BF5A-486C-A8C5-ECC9F3942E4B}">
                  <a14:imgProps xmlns:a14="http://schemas.microsoft.com/office/drawing/2010/main">
                    <a14:imgLayer r:embed="rId12">
                      <a14:imgEffect>
                        <a14:backgroundRemoval t="10000" b="90000" l="10000" r="90000"/>
                      </a14:imgEffect>
                    </a14:imgLayer>
                  </a14:imgProps>
                </a:ext>
                <a:ext uri="{28A0092B-C50C-407E-A947-70E740481C1C}">
                  <a14:useLocalDpi xmlns:a14="http://schemas.microsoft.com/office/drawing/2010/main" val="0"/>
                </a:ext>
              </a:extLst>
            </a:blip>
            <a:srcRect l="10520" t="21973" r="10498" b="25139"/>
            <a:stretch/>
          </p:blipFill>
          <p:spPr>
            <a:xfrm>
              <a:off x="8277885" y="2846622"/>
              <a:ext cx="2003467" cy="1073272"/>
            </a:xfrm>
            <a:prstGeom prst="rect">
              <a:avLst/>
            </a:prstGeom>
            <a:ln>
              <a:noFill/>
            </a:ln>
            <a:effectLst>
              <a:outerShdw blurRad="292100" dist="139700" dir="2700000" algn="tl" rotWithShape="0">
                <a:srgbClr val="333333">
                  <a:alpha val="65000"/>
                </a:srgbClr>
              </a:outerShdw>
            </a:effectLst>
          </p:spPr>
        </p:pic>
        <p:pic>
          <p:nvPicPr>
            <p:cNvPr id="19" name="Picture 18">
              <a:extLst>
                <a:ext uri="{FF2B5EF4-FFF2-40B4-BE49-F238E27FC236}">
                  <a16:creationId xmlns:a16="http://schemas.microsoft.com/office/drawing/2014/main" id="{2D5F7504-A5B2-40ED-BC2C-01B426B976AF}"/>
                </a:ext>
              </a:extLst>
            </p:cNvPr>
            <p:cNvPicPr>
              <a:picLocks noChangeAspect="1"/>
            </p:cNvPicPr>
            <p:nvPr/>
          </p:nvPicPr>
          <p:blipFill rotWithShape="1">
            <a:blip r:embed="rId13" cstate="print">
              <a:extLst>
                <a:ext uri="{BEBA8EAE-BF5A-486C-A8C5-ECC9F3942E4B}">
                  <a14:imgProps xmlns:a14="http://schemas.microsoft.com/office/drawing/2010/main">
                    <a14:imgLayer r:embed="rId5">
                      <a14:imgEffect>
                        <a14:backgroundRemoval t="6078" b="27319" l="43912" r="64848"/>
                      </a14:imgEffect>
                    </a14:imgLayer>
                  </a14:imgProps>
                </a:ext>
                <a:ext uri="{28A0092B-C50C-407E-A947-70E740481C1C}">
                  <a14:useLocalDpi xmlns:a14="http://schemas.microsoft.com/office/drawing/2010/main" val="0"/>
                </a:ext>
              </a:extLst>
            </a:blip>
            <a:srcRect l="41295" t="3423" r="32535" b="70026"/>
            <a:stretch/>
          </p:blipFill>
          <p:spPr>
            <a:xfrm>
              <a:off x="9840568" y="1763526"/>
              <a:ext cx="1567622" cy="1590457"/>
            </a:xfrm>
            <a:prstGeom prst="rect">
              <a:avLst/>
            </a:prstGeom>
            <a:ln>
              <a:noFill/>
            </a:ln>
            <a:effectLst>
              <a:outerShdw blurRad="292100" dist="139700" dir="2700000" algn="tl" rotWithShape="0">
                <a:srgbClr val="333333">
                  <a:alpha val="65000"/>
                </a:srgbClr>
              </a:outerShdw>
            </a:effectLst>
          </p:spPr>
        </p:pic>
      </p:grpSp>
      <p:sp>
        <p:nvSpPr>
          <p:cNvPr id="20" name="Title 3">
            <a:extLst>
              <a:ext uri="{FF2B5EF4-FFF2-40B4-BE49-F238E27FC236}">
                <a16:creationId xmlns:a16="http://schemas.microsoft.com/office/drawing/2014/main" id="{6B8DA715-1C10-4230-800B-98AE520949D5}"/>
              </a:ext>
            </a:extLst>
          </p:cNvPr>
          <p:cNvSpPr txBox="1">
            <a:spLocks/>
          </p:cNvSpPr>
          <p:nvPr/>
        </p:nvSpPr>
        <p:spPr>
          <a:xfrm>
            <a:off x="2235987" y="1119788"/>
            <a:ext cx="8360230" cy="75539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mn-lt"/>
              </a:rPr>
              <a:t>Home Automation</a:t>
            </a:r>
            <a:endParaRPr lang="en-IN" dirty="0">
              <a:latin typeface="+mn-lt"/>
            </a:endParaRPr>
          </a:p>
        </p:txBody>
      </p:sp>
      <p:sp>
        <p:nvSpPr>
          <p:cNvPr id="21" name="Content Placeholder 5">
            <a:extLst>
              <a:ext uri="{FF2B5EF4-FFF2-40B4-BE49-F238E27FC236}">
                <a16:creationId xmlns:a16="http://schemas.microsoft.com/office/drawing/2014/main" id="{07EDA6D4-0583-4711-8081-A154FB4E4974}"/>
              </a:ext>
            </a:extLst>
          </p:cNvPr>
          <p:cNvSpPr txBox="1">
            <a:spLocks/>
          </p:cNvSpPr>
          <p:nvPr/>
        </p:nvSpPr>
        <p:spPr>
          <a:xfrm>
            <a:off x="1792928" y="2247974"/>
            <a:ext cx="6204327" cy="250651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latin typeface="+mj-lt"/>
              </a:rPr>
              <a:t>IoT devices are a part of the larger concept of home automation, which can include lighting, heating and air conditioning, media and security systems and camera systems. </a:t>
            </a:r>
          </a:p>
          <a:p>
            <a:r>
              <a:rPr lang="en-US" sz="2000" dirty="0">
                <a:latin typeface="+mj-lt"/>
              </a:rPr>
              <a:t>Long-term benefits could include energy savings by automatically ensuring lights and electronics are turned off or by making the residents in the home aware of usage</a:t>
            </a:r>
          </a:p>
        </p:txBody>
      </p:sp>
      <p:sp>
        <p:nvSpPr>
          <p:cNvPr id="2" name="Slide Number Placeholder 1">
            <a:extLst>
              <a:ext uri="{FF2B5EF4-FFF2-40B4-BE49-F238E27FC236}">
                <a16:creationId xmlns:a16="http://schemas.microsoft.com/office/drawing/2014/main" id="{7CDACEF4-0AFD-4263-90D7-45B867605C3A}"/>
              </a:ext>
            </a:extLst>
          </p:cNvPr>
          <p:cNvSpPr>
            <a:spLocks noGrp="1"/>
          </p:cNvSpPr>
          <p:nvPr>
            <p:ph type="sldNum" sz="quarter" idx="12"/>
          </p:nvPr>
        </p:nvSpPr>
        <p:spPr/>
        <p:txBody>
          <a:bodyPr/>
          <a:lstStyle/>
          <a:p>
            <a:fld id="{E99BB7C9-7B40-4FA0-8960-B010047CD29E}" type="slidenum">
              <a:rPr lang="en-IN" smtClean="0"/>
              <a:t>5</a:t>
            </a:fld>
            <a:endParaRPr lang="en-IN"/>
          </a:p>
        </p:txBody>
      </p:sp>
    </p:spTree>
    <p:extLst>
      <p:ext uri="{BB962C8B-B14F-4D97-AF65-F5344CB8AC3E}">
        <p14:creationId xmlns:p14="http://schemas.microsoft.com/office/powerpoint/2010/main" val="105918098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Word"/>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15F9121-98B9-48DD-AEAC-77773E7C4A6A}"/>
              </a:ext>
            </a:extLst>
          </p:cNvPr>
          <p:cNvSpPr txBox="1">
            <a:spLocks/>
          </p:cNvSpPr>
          <p:nvPr/>
        </p:nvSpPr>
        <p:spPr>
          <a:xfrm>
            <a:off x="2067249" y="1497483"/>
            <a:ext cx="8360230" cy="75539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mn-lt"/>
              </a:rPr>
              <a:t>Differently Abled or Elder Care</a:t>
            </a:r>
            <a:endParaRPr lang="en-IN" dirty="0">
              <a:latin typeface="+mn-lt"/>
            </a:endParaRPr>
          </a:p>
        </p:txBody>
      </p:sp>
      <p:sp>
        <p:nvSpPr>
          <p:cNvPr id="5" name="Content Placeholder 5">
            <a:extLst>
              <a:ext uri="{FF2B5EF4-FFF2-40B4-BE49-F238E27FC236}">
                <a16:creationId xmlns:a16="http://schemas.microsoft.com/office/drawing/2014/main" id="{F6BFF476-E9D7-45E8-8B6A-8D627B591411}"/>
              </a:ext>
            </a:extLst>
          </p:cNvPr>
          <p:cNvSpPr txBox="1">
            <a:spLocks/>
          </p:cNvSpPr>
          <p:nvPr/>
        </p:nvSpPr>
        <p:spPr>
          <a:xfrm>
            <a:off x="852403" y="2513688"/>
            <a:ext cx="6143301" cy="332810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latin typeface="+mj-lt"/>
              </a:rPr>
              <a:t>One key application of a smart home is to provide assistance for those with disabilities and elderly individuals.</a:t>
            </a:r>
          </a:p>
          <a:p>
            <a:r>
              <a:rPr lang="en-US" sz="2000" dirty="0">
                <a:latin typeface="+mj-lt"/>
              </a:rPr>
              <a:t>Voice control can assist users with sight and mobility limitations while alert systems can be connected directly to cochlear implants worn by hearing-impaired users.</a:t>
            </a:r>
          </a:p>
          <a:p>
            <a:r>
              <a:rPr lang="en-US" sz="2000" dirty="0">
                <a:latin typeface="+mj-lt"/>
              </a:rPr>
              <a:t>They can also be equipped with additional safety features. These features can include sensors that monitor for medical emergencies such as falls or seizures.</a:t>
            </a:r>
          </a:p>
        </p:txBody>
      </p:sp>
      <p:pic>
        <p:nvPicPr>
          <p:cNvPr id="6" name="Picture 5">
            <a:extLst>
              <a:ext uri="{FF2B5EF4-FFF2-40B4-BE49-F238E27FC236}">
                <a16:creationId xmlns:a16="http://schemas.microsoft.com/office/drawing/2014/main" id="{C751DB33-8C31-4A0D-A9C3-5BBE2857C8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95704" y="2592066"/>
            <a:ext cx="4403005" cy="2711455"/>
          </a:xfrm>
          <a:prstGeom prst="rect">
            <a:avLst/>
          </a:prstGeom>
          <a:ln>
            <a:noFill/>
          </a:ln>
          <a:effectLst>
            <a:outerShdw blurRad="292100" dist="139700" dir="2700000" algn="tl" rotWithShape="0">
              <a:srgbClr val="333333">
                <a:alpha val="65000"/>
              </a:srgbClr>
            </a:outerShdw>
          </a:effectLst>
        </p:spPr>
      </p:pic>
      <p:sp>
        <p:nvSpPr>
          <p:cNvPr id="7" name="Slide Number Placeholder 6">
            <a:extLst>
              <a:ext uri="{FF2B5EF4-FFF2-40B4-BE49-F238E27FC236}">
                <a16:creationId xmlns:a16="http://schemas.microsoft.com/office/drawing/2014/main" id="{6F1952B0-17BB-42FE-82C5-CFC5561CD525}"/>
              </a:ext>
            </a:extLst>
          </p:cNvPr>
          <p:cNvSpPr>
            <a:spLocks noGrp="1"/>
          </p:cNvSpPr>
          <p:nvPr>
            <p:ph type="sldNum" sz="quarter" idx="12"/>
          </p:nvPr>
        </p:nvSpPr>
        <p:spPr/>
        <p:txBody>
          <a:bodyPr/>
          <a:lstStyle/>
          <a:p>
            <a:fld id="{E99BB7C9-7B40-4FA0-8960-B010047CD29E}" type="slidenum">
              <a:rPr lang="en-IN" smtClean="0"/>
              <a:t>6</a:t>
            </a:fld>
            <a:endParaRPr lang="en-IN"/>
          </a:p>
        </p:txBody>
      </p:sp>
    </p:spTree>
    <p:extLst>
      <p:ext uri="{BB962C8B-B14F-4D97-AF65-F5344CB8AC3E}">
        <p14:creationId xmlns:p14="http://schemas.microsoft.com/office/powerpoint/2010/main" val="79496367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Word"/>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6F2D7BB-7565-45CB-B25A-30515AFC3A02}"/>
              </a:ext>
            </a:extLst>
          </p:cNvPr>
          <p:cNvSpPr txBox="1">
            <a:spLocks/>
          </p:cNvSpPr>
          <p:nvPr/>
        </p:nvSpPr>
        <p:spPr>
          <a:xfrm>
            <a:off x="2067249" y="1497483"/>
            <a:ext cx="8360230" cy="75539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mn-lt"/>
              </a:rPr>
              <a:t>Medical and Healthcare</a:t>
            </a:r>
            <a:endParaRPr lang="en-IN" dirty="0">
              <a:latin typeface="+mn-lt"/>
            </a:endParaRPr>
          </a:p>
        </p:txBody>
      </p:sp>
      <p:sp>
        <p:nvSpPr>
          <p:cNvPr id="5" name="Content Placeholder 5">
            <a:extLst>
              <a:ext uri="{FF2B5EF4-FFF2-40B4-BE49-F238E27FC236}">
                <a16:creationId xmlns:a16="http://schemas.microsoft.com/office/drawing/2014/main" id="{24AAF7C4-0067-4994-BDDC-EE7FFE626C10}"/>
              </a:ext>
            </a:extLst>
          </p:cNvPr>
          <p:cNvSpPr txBox="1">
            <a:spLocks/>
          </p:cNvSpPr>
          <p:nvPr/>
        </p:nvSpPr>
        <p:spPr>
          <a:xfrm>
            <a:off x="852403" y="2513688"/>
            <a:ext cx="6143301" cy="332810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latin typeface="+mj-lt"/>
              </a:rPr>
              <a:t>The Internet of Medical Things (</a:t>
            </a:r>
            <a:r>
              <a:rPr lang="en-US" sz="2000" dirty="0" err="1">
                <a:latin typeface="+mj-lt"/>
              </a:rPr>
              <a:t>IoMT</a:t>
            </a:r>
            <a:r>
              <a:rPr lang="en-US" sz="2000" dirty="0">
                <a:latin typeface="+mj-lt"/>
              </a:rPr>
              <a:t>) is an application of the IoT for medical and health related purposes, data collection and analysis for research, and monitoring.</a:t>
            </a:r>
          </a:p>
          <a:p>
            <a:r>
              <a:rPr lang="en-US" sz="2000" dirty="0">
                <a:latin typeface="+mj-lt"/>
              </a:rPr>
              <a:t>The </a:t>
            </a:r>
            <a:r>
              <a:rPr lang="en-US" sz="2000" dirty="0" err="1">
                <a:latin typeface="+mj-lt"/>
              </a:rPr>
              <a:t>IoMT</a:t>
            </a:r>
            <a:r>
              <a:rPr lang="en-US" sz="2000" dirty="0">
                <a:latin typeface="+mj-lt"/>
              </a:rPr>
              <a:t> has been referenced as "Smart Healthcare", as the technology for creating a digitized healthcare system, connecting available medical resources and healthcare services.</a:t>
            </a:r>
          </a:p>
          <a:p>
            <a:r>
              <a:rPr lang="en-US" sz="2000" dirty="0">
                <a:latin typeface="+mj-lt"/>
              </a:rPr>
              <a:t>The best example can be a smart watch, used to monitor patient’s health remotely. Thing like blood pressure and heart rate can be monitored.</a:t>
            </a:r>
          </a:p>
        </p:txBody>
      </p:sp>
      <p:pic>
        <p:nvPicPr>
          <p:cNvPr id="6" name="Picture 5">
            <a:extLst>
              <a:ext uri="{FF2B5EF4-FFF2-40B4-BE49-F238E27FC236}">
                <a16:creationId xmlns:a16="http://schemas.microsoft.com/office/drawing/2014/main" id="{CB7EE4F5-3BDE-49DE-9D04-2BB126D171B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995704" y="1875178"/>
            <a:ext cx="4589786" cy="3814354"/>
          </a:xfrm>
          <a:prstGeom prst="rect">
            <a:avLst/>
          </a:prstGeom>
          <a:ln>
            <a:noFill/>
          </a:ln>
          <a:effectLst>
            <a:outerShdw blurRad="292100" dist="139700" dir="2700000" algn="tl" rotWithShape="0">
              <a:srgbClr val="333333">
                <a:alpha val="65000"/>
              </a:srgbClr>
            </a:outerShdw>
          </a:effectLst>
        </p:spPr>
      </p:pic>
      <p:sp>
        <p:nvSpPr>
          <p:cNvPr id="7" name="Slide Number Placeholder 6">
            <a:extLst>
              <a:ext uri="{FF2B5EF4-FFF2-40B4-BE49-F238E27FC236}">
                <a16:creationId xmlns:a16="http://schemas.microsoft.com/office/drawing/2014/main" id="{7FF5F622-5D03-4B1F-94DD-0FCEDA180F84}"/>
              </a:ext>
            </a:extLst>
          </p:cNvPr>
          <p:cNvSpPr>
            <a:spLocks noGrp="1"/>
          </p:cNvSpPr>
          <p:nvPr>
            <p:ph type="sldNum" sz="quarter" idx="12"/>
          </p:nvPr>
        </p:nvSpPr>
        <p:spPr/>
        <p:txBody>
          <a:bodyPr/>
          <a:lstStyle/>
          <a:p>
            <a:fld id="{E99BB7C9-7B40-4FA0-8960-B010047CD29E}" type="slidenum">
              <a:rPr lang="en-IN" smtClean="0"/>
              <a:t>7</a:t>
            </a:fld>
            <a:endParaRPr lang="en-IN"/>
          </a:p>
        </p:txBody>
      </p:sp>
    </p:spTree>
    <p:extLst>
      <p:ext uri="{BB962C8B-B14F-4D97-AF65-F5344CB8AC3E}">
        <p14:creationId xmlns:p14="http://schemas.microsoft.com/office/powerpoint/2010/main" val="249565862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Word"/>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6551A0F-5806-4E11-BC74-AFF503919647}"/>
              </a:ext>
            </a:extLst>
          </p:cNvPr>
          <p:cNvSpPr txBox="1">
            <a:spLocks/>
          </p:cNvSpPr>
          <p:nvPr/>
        </p:nvSpPr>
        <p:spPr>
          <a:xfrm>
            <a:off x="2067249" y="1497483"/>
            <a:ext cx="8360230" cy="75539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mn-lt"/>
              </a:rPr>
              <a:t>Transportation</a:t>
            </a:r>
            <a:endParaRPr lang="en-IN" dirty="0">
              <a:latin typeface="+mn-lt"/>
            </a:endParaRPr>
          </a:p>
        </p:txBody>
      </p:sp>
      <p:sp>
        <p:nvSpPr>
          <p:cNvPr id="5" name="Content Placeholder 5">
            <a:extLst>
              <a:ext uri="{FF2B5EF4-FFF2-40B4-BE49-F238E27FC236}">
                <a16:creationId xmlns:a16="http://schemas.microsoft.com/office/drawing/2014/main" id="{7ABD67B2-2521-4C49-8433-6EF7BBEEBB9B}"/>
              </a:ext>
            </a:extLst>
          </p:cNvPr>
          <p:cNvSpPr txBox="1">
            <a:spLocks/>
          </p:cNvSpPr>
          <p:nvPr/>
        </p:nvSpPr>
        <p:spPr>
          <a:xfrm>
            <a:off x="852403" y="2513688"/>
            <a:ext cx="6143301" cy="332810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latin typeface="+mj-lt"/>
              </a:rPr>
              <a:t>The IoT can assist in the integration of communications, control, and information processing across various transportation systems. </a:t>
            </a:r>
          </a:p>
          <a:p>
            <a:r>
              <a:rPr lang="en-US" sz="2000" dirty="0">
                <a:latin typeface="+mj-lt"/>
              </a:rPr>
              <a:t>Autonomous Cars are the Future.</a:t>
            </a:r>
          </a:p>
          <a:p>
            <a:r>
              <a:rPr lang="en-US" sz="2000" dirty="0">
                <a:latin typeface="+mj-lt"/>
              </a:rPr>
              <a:t>These cars are AI driven and uses a lot of machine learning and IoT.</a:t>
            </a:r>
          </a:p>
          <a:p>
            <a:r>
              <a:rPr lang="en-US" sz="2000" dirty="0">
                <a:latin typeface="+mj-lt"/>
              </a:rPr>
              <a:t>Companies like google, Tesla, and uber are already working on driverless cars.</a:t>
            </a:r>
          </a:p>
          <a:p>
            <a:r>
              <a:rPr lang="en-US" sz="2000" dirty="0">
                <a:latin typeface="+mj-lt"/>
              </a:rPr>
              <a:t>Amazon took it one step further and started to make deliveries using Drones.</a:t>
            </a:r>
          </a:p>
        </p:txBody>
      </p:sp>
      <p:pic>
        <p:nvPicPr>
          <p:cNvPr id="6" name="Picture 5">
            <a:extLst>
              <a:ext uri="{FF2B5EF4-FFF2-40B4-BE49-F238E27FC236}">
                <a16:creationId xmlns:a16="http://schemas.microsoft.com/office/drawing/2014/main" id="{A55D8AAA-C897-4D5A-8007-2DE988A45B6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572103" y="729307"/>
            <a:ext cx="4265986" cy="3047133"/>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925C097C-AD0C-4B9E-BE98-965C001473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60177" y="3461640"/>
            <a:ext cx="3374572" cy="2640970"/>
          </a:xfrm>
          <a:prstGeom prst="rect">
            <a:avLst/>
          </a:prstGeom>
          <a:ln>
            <a:noFill/>
          </a:ln>
          <a:effectLst>
            <a:outerShdw blurRad="292100" dist="139700" dir="2700000" algn="tl" rotWithShape="0">
              <a:srgbClr val="333333">
                <a:alpha val="65000"/>
              </a:srgbClr>
            </a:outerShdw>
          </a:effectLst>
        </p:spPr>
      </p:pic>
      <p:sp>
        <p:nvSpPr>
          <p:cNvPr id="8" name="Slide Number Placeholder 7">
            <a:extLst>
              <a:ext uri="{FF2B5EF4-FFF2-40B4-BE49-F238E27FC236}">
                <a16:creationId xmlns:a16="http://schemas.microsoft.com/office/drawing/2014/main" id="{33DEA6CA-CB14-4999-B2DB-D2E42D321055}"/>
              </a:ext>
            </a:extLst>
          </p:cNvPr>
          <p:cNvSpPr>
            <a:spLocks noGrp="1"/>
          </p:cNvSpPr>
          <p:nvPr>
            <p:ph type="sldNum" sz="quarter" idx="12"/>
          </p:nvPr>
        </p:nvSpPr>
        <p:spPr/>
        <p:txBody>
          <a:bodyPr/>
          <a:lstStyle/>
          <a:p>
            <a:fld id="{E99BB7C9-7B40-4FA0-8960-B010047CD29E}" type="slidenum">
              <a:rPr lang="en-IN" smtClean="0"/>
              <a:t>8</a:t>
            </a:fld>
            <a:endParaRPr lang="en-IN"/>
          </a:p>
        </p:txBody>
      </p:sp>
    </p:spTree>
    <p:extLst>
      <p:ext uri="{BB962C8B-B14F-4D97-AF65-F5344CB8AC3E}">
        <p14:creationId xmlns:p14="http://schemas.microsoft.com/office/powerpoint/2010/main" val="361086808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Word"/>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C394C6E-1A17-49D3-ADF9-A6FF55451CD2}"/>
              </a:ext>
            </a:extLst>
          </p:cNvPr>
          <p:cNvSpPr txBox="1">
            <a:spLocks/>
          </p:cNvSpPr>
          <p:nvPr/>
        </p:nvSpPr>
        <p:spPr>
          <a:xfrm>
            <a:off x="2089397" y="726411"/>
            <a:ext cx="8360230" cy="75539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mn-lt"/>
              </a:rPr>
              <a:t>Agriculture</a:t>
            </a:r>
            <a:endParaRPr lang="en-IN" dirty="0">
              <a:latin typeface="+mn-lt"/>
            </a:endParaRPr>
          </a:p>
        </p:txBody>
      </p:sp>
      <p:sp>
        <p:nvSpPr>
          <p:cNvPr id="5" name="Content Placeholder 5">
            <a:extLst>
              <a:ext uri="{FF2B5EF4-FFF2-40B4-BE49-F238E27FC236}">
                <a16:creationId xmlns:a16="http://schemas.microsoft.com/office/drawing/2014/main" id="{B7356A54-B5A9-410C-A46F-9D570D6528AA}"/>
              </a:ext>
            </a:extLst>
          </p:cNvPr>
          <p:cNvSpPr txBox="1">
            <a:spLocks/>
          </p:cNvSpPr>
          <p:nvPr/>
        </p:nvSpPr>
        <p:spPr>
          <a:xfrm>
            <a:off x="1290010" y="1549768"/>
            <a:ext cx="5624333" cy="435734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latin typeface="+mj-lt"/>
              </a:rPr>
              <a:t>There are numerous IoT applications in farming such as collecting data on temperature, rainfall, humidity, wind speed, pest infestation, and soil content. </a:t>
            </a:r>
          </a:p>
          <a:p>
            <a:r>
              <a:rPr lang="en-US" sz="2000" dirty="0">
                <a:latin typeface="+mj-lt"/>
              </a:rPr>
              <a:t>This data can be used to automate farming techniques, take informed decisions to improve quality and quantity, minimize risk and waste, and reduce effort required to manage crops. </a:t>
            </a:r>
          </a:p>
          <a:p>
            <a:r>
              <a:rPr lang="en-US" sz="2000" dirty="0">
                <a:latin typeface="+mj-lt"/>
              </a:rPr>
              <a:t>For example, farmers can now monitor soil temperature and moisture from afar, and even apply IoT-acquired data to precision fertilization programs.</a:t>
            </a:r>
          </a:p>
          <a:p>
            <a:r>
              <a:rPr lang="en-US" sz="2000" dirty="0">
                <a:latin typeface="+mj-lt"/>
              </a:rPr>
              <a:t>My Prototype Web APP www.github.com/Amansinghtech/Flask-IoT-Dashboard</a:t>
            </a:r>
          </a:p>
        </p:txBody>
      </p:sp>
      <p:grpSp>
        <p:nvGrpSpPr>
          <p:cNvPr id="6" name="Group 5">
            <a:extLst>
              <a:ext uri="{FF2B5EF4-FFF2-40B4-BE49-F238E27FC236}">
                <a16:creationId xmlns:a16="http://schemas.microsoft.com/office/drawing/2014/main" id="{9C7D9C8B-5C35-4CC6-8E44-6CC162685F38}"/>
              </a:ext>
            </a:extLst>
          </p:cNvPr>
          <p:cNvGrpSpPr/>
          <p:nvPr/>
        </p:nvGrpSpPr>
        <p:grpSpPr>
          <a:xfrm>
            <a:off x="6629400" y="1678995"/>
            <a:ext cx="5249333" cy="2647472"/>
            <a:chOff x="105403" y="393174"/>
            <a:chExt cx="8699765" cy="4171447"/>
          </a:xfrm>
        </p:grpSpPr>
        <p:grpSp>
          <p:nvGrpSpPr>
            <p:cNvPr id="7" name="Group 6">
              <a:extLst>
                <a:ext uri="{FF2B5EF4-FFF2-40B4-BE49-F238E27FC236}">
                  <a16:creationId xmlns:a16="http://schemas.microsoft.com/office/drawing/2014/main" id="{BBB2046E-F9A1-46A1-B171-F45D8BAC7B57}"/>
                </a:ext>
              </a:extLst>
            </p:cNvPr>
            <p:cNvGrpSpPr/>
            <p:nvPr/>
          </p:nvGrpSpPr>
          <p:grpSpPr>
            <a:xfrm>
              <a:off x="1144645" y="1988298"/>
              <a:ext cx="7660523" cy="2576323"/>
              <a:chOff x="1092015" y="2409317"/>
              <a:chExt cx="7660523" cy="2576323"/>
            </a:xfrm>
          </p:grpSpPr>
          <p:cxnSp>
            <p:nvCxnSpPr>
              <p:cNvPr id="171" name="Connector: Elbow 170">
                <a:extLst>
                  <a:ext uri="{FF2B5EF4-FFF2-40B4-BE49-F238E27FC236}">
                    <a16:creationId xmlns:a16="http://schemas.microsoft.com/office/drawing/2014/main" id="{30B249B4-8703-4955-AE32-ECD51A36FEEC}"/>
                  </a:ext>
                </a:extLst>
              </p:cNvPr>
              <p:cNvCxnSpPr>
                <a:stCxn id="202" idx="0"/>
                <a:endCxn id="183" idx="0"/>
              </p:cNvCxnSpPr>
              <p:nvPr/>
            </p:nvCxnSpPr>
            <p:spPr>
              <a:xfrm rot="16200000" flipV="1">
                <a:off x="5809841" y="1460220"/>
                <a:ext cx="115289" cy="2016597"/>
              </a:xfrm>
              <a:prstGeom prst="bentConnector3">
                <a:avLst>
                  <a:gd name="adj1" fmla="val 201249"/>
                </a:avLst>
              </a:prstGeom>
            </p:spPr>
            <p:style>
              <a:lnRef idx="2">
                <a:schemeClr val="accent4"/>
              </a:lnRef>
              <a:fillRef idx="0">
                <a:schemeClr val="accent4"/>
              </a:fillRef>
              <a:effectRef idx="1">
                <a:schemeClr val="accent4"/>
              </a:effectRef>
              <a:fontRef idx="minor">
                <a:schemeClr val="tx1"/>
              </a:fontRef>
            </p:style>
          </p:cxnSp>
          <p:cxnSp>
            <p:nvCxnSpPr>
              <p:cNvPr id="172" name="Connector: Elbow 171">
                <a:extLst>
                  <a:ext uri="{FF2B5EF4-FFF2-40B4-BE49-F238E27FC236}">
                    <a16:creationId xmlns:a16="http://schemas.microsoft.com/office/drawing/2014/main" id="{E26EC1D7-4496-4609-890D-C562F7722AD2}"/>
                  </a:ext>
                </a:extLst>
              </p:cNvPr>
              <p:cNvCxnSpPr>
                <a:cxnSpLocks/>
                <a:stCxn id="203" idx="0"/>
                <a:endCxn id="183" idx="0"/>
              </p:cNvCxnSpPr>
              <p:nvPr/>
            </p:nvCxnSpPr>
            <p:spPr>
              <a:xfrm rot="16200000" flipV="1">
                <a:off x="5944592" y="1325469"/>
                <a:ext cx="352310" cy="2523118"/>
              </a:xfrm>
              <a:prstGeom prst="bentConnector3">
                <a:avLst>
                  <a:gd name="adj1" fmla="val 111615"/>
                </a:avLst>
              </a:prstGeom>
            </p:spPr>
            <p:style>
              <a:lnRef idx="2">
                <a:schemeClr val="accent4"/>
              </a:lnRef>
              <a:fillRef idx="0">
                <a:schemeClr val="accent4"/>
              </a:fillRef>
              <a:effectRef idx="1">
                <a:schemeClr val="accent4"/>
              </a:effectRef>
              <a:fontRef idx="minor">
                <a:schemeClr val="tx1"/>
              </a:fontRef>
            </p:style>
          </p:cxnSp>
          <p:cxnSp>
            <p:nvCxnSpPr>
              <p:cNvPr id="173" name="Connector: Elbow 172">
                <a:extLst>
                  <a:ext uri="{FF2B5EF4-FFF2-40B4-BE49-F238E27FC236}">
                    <a16:creationId xmlns:a16="http://schemas.microsoft.com/office/drawing/2014/main" id="{A88E21EA-8D99-40C1-9D2B-C6F9E25DAEFD}"/>
                  </a:ext>
                </a:extLst>
              </p:cNvPr>
              <p:cNvCxnSpPr>
                <a:cxnSpLocks/>
                <a:stCxn id="204" idx="0"/>
                <a:endCxn id="183" idx="0"/>
              </p:cNvCxnSpPr>
              <p:nvPr/>
            </p:nvCxnSpPr>
            <p:spPr>
              <a:xfrm rot="16200000" flipV="1">
                <a:off x="6051067" y="1218993"/>
                <a:ext cx="589420" cy="2973181"/>
              </a:xfrm>
              <a:prstGeom prst="bentConnector3">
                <a:avLst>
                  <a:gd name="adj1" fmla="val 101006"/>
                </a:avLst>
              </a:prstGeom>
            </p:spPr>
            <p:style>
              <a:lnRef idx="2">
                <a:schemeClr val="accent4"/>
              </a:lnRef>
              <a:fillRef idx="0">
                <a:schemeClr val="accent4"/>
              </a:fillRef>
              <a:effectRef idx="1">
                <a:schemeClr val="accent4"/>
              </a:effectRef>
              <a:fontRef idx="minor">
                <a:schemeClr val="tx1"/>
              </a:fontRef>
            </p:style>
          </p:cxnSp>
          <p:cxnSp>
            <p:nvCxnSpPr>
              <p:cNvPr id="174" name="Connector: Elbow 173">
                <a:extLst>
                  <a:ext uri="{FF2B5EF4-FFF2-40B4-BE49-F238E27FC236}">
                    <a16:creationId xmlns:a16="http://schemas.microsoft.com/office/drawing/2014/main" id="{1DFD2C35-FD53-452D-998D-053275EDE61C}"/>
                  </a:ext>
                </a:extLst>
              </p:cNvPr>
              <p:cNvCxnSpPr>
                <a:cxnSpLocks/>
                <a:stCxn id="205" idx="0"/>
                <a:endCxn id="183" idx="0"/>
              </p:cNvCxnSpPr>
              <p:nvPr/>
            </p:nvCxnSpPr>
            <p:spPr>
              <a:xfrm rot="16200000" flipV="1">
                <a:off x="6190819" y="1079241"/>
                <a:ext cx="789919" cy="3453184"/>
              </a:xfrm>
              <a:prstGeom prst="bentConnector3">
                <a:avLst>
                  <a:gd name="adj1" fmla="val 93368"/>
                </a:avLst>
              </a:prstGeom>
            </p:spPr>
            <p:style>
              <a:lnRef idx="2">
                <a:schemeClr val="accent4"/>
              </a:lnRef>
              <a:fillRef idx="0">
                <a:schemeClr val="accent4"/>
              </a:fillRef>
              <a:effectRef idx="1">
                <a:schemeClr val="accent4"/>
              </a:effectRef>
              <a:fontRef idx="minor">
                <a:schemeClr val="tx1"/>
              </a:fontRef>
            </p:style>
          </p:cxnSp>
          <p:sp>
            <p:nvSpPr>
              <p:cNvPr id="175" name="Rectangle 174">
                <a:extLst>
                  <a:ext uri="{FF2B5EF4-FFF2-40B4-BE49-F238E27FC236}">
                    <a16:creationId xmlns:a16="http://schemas.microsoft.com/office/drawing/2014/main" id="{090C0A4A-543D-4041-ADED-B7D0383D9839}"/>
                  </a:ext>
                </a:extLst>
              </p:cNvPr>
              <p:cNvSpPr/>
              <p:nvPr/>
            </p:nvSpPr>
            <p:spPr>
              <a:xfrm>
                <a:off x="2190196" y="3242230"/>
                <a:ext cx="810671" cy="529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en-IN"/>
              </a:p>
            </p:txBody>
          </p:sp>
          <p:sp>
            <p:nvSpPr>
              <p:cNvPr id="176" name="Rectangle 175">
                <a:extLst>
                  <a:ext uri="{FF2B5EF4-FFF2-40B4-BE49-F238E27FC236}">
                    <a16:creationId xmlns:a16="http://schemas.microsoft.com/office/drawing/2014/main" id="{71FFA49F-0A46-47C7-B631-45D6BCF3A897}"/>
                  </a:ext>
                </a:extLst>
              </p:cNvPr>
              <p:cNvSpPr/>
              <p:nvPr/>
            </p:nvSpPr>
            <p:spPr>
              <a:xfrm rot="5400000">
                <a:off x="2573360" y="3605131"/>
                <a:ext cx="793456" cy="541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en-IN"/>
              </a:p>
            </p:txBody>
          </p:sp>
          <p:sp>
            <p:nvSpPr>
              <p:cNvPr id="177" name="Minus Sign 176">
                <a:extLst>
                  <a:ext uri="{FF2B5EF4-FFF2-40B4-BE49-F238E27FC236}">
                    <a16:creationId xmlns:a16="http://schemas.microsoft.com/office/drawing/2014/main" id="{991D7EA5-FF66-41B9-A6F6-28882054EFA1}"/>
                  </a:ext>
                </a:extLst>
              </p:cNvPr>
              <p:cNvSpPr/>
              <p:nvPr/>
            </p:nvSpPr>
            <p:spPr>
              <a:xfrm rot="20580315">
                <a:off x="3943308" y="4640434"/>
                <a:ext cx="2189398" cy="231656"/>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en-IN"/>
              </a:p>
            </p:txBody>
          </p:sp>
          <p:sp>
            <p:nvSpPr>
              <p:cNvPr id="178" name="Minus Sign 177">
                <a:extLst>
                  <a:ext uri="{FF2B5EF4-FFF2-40B4-BE49-F238E27FC236}">
                    <a16:creationId xmlns:a16="http://schemas.microsoft.com/office/drawing/2014/main" id="{E6BAFA25-5F3E-4BA4-B60F-9F3EFE76758A}"/>
                  </a:ext>
                </a:extLst>
              </p:cNvPr>
              <p:cNvSpPr/>
              <p:nvPr/>
            </p:nvSpPr>
            <p:spPr>
              <a:xfrm rot="20580315">
                <a:off x="3567188" y="4371774"/>
                <a:ext cx="2189398" cy="231656"/>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en-IN"/>
              </a:p>
            </p:txBody>
          </p:sp>
          <p:sp>
            <p:nvSpPr>
              <p:cNvPr id="179" name="Minus Sign 178">
                <a:extLst>
                  <a:ext uri="{FF2B5EF4-FFF2-40B4-BE49-F238E27FC236}">
                    <a16:creationId xmlns:a16="http://schemas.microsoft.com/office/drawing/2014/main" id="{A46E0995-AABF-40EC-9EF8-7A5712B46046}"/>
                  </a:ext>
                </a:extLst>
              </p:cNvPr>
              <p:cNvSpPr/>
              <p:nvPr/>
            </p:nvSpPr>
            <p:spPr>
              <a:xfrm rot="20580315">
                <a:off x="3246177" y="4099051"/>
                <a:ext cx="2189398" cy="231656"/>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en-IN"/>
              </a:p>
            </p:txBody>
          </p:sp>
          <p:sp>
            <p:nvSpPr>
              <p:cNvPr id="180" name="Minus Sign 179">
                <a:extLst>
                  <a:ext uri="{FF2B5EF4-FFF2-40B4-BE49-F238E27FC236}">
                    <a16:creationId xmlns:a16="http://schemas.microsoft.com/office/drawing/2014/main" id="{60C35175-03C3-43B8-ABD8-59FEFC28D32F}"/>
                  </a:ext>
                </a:extLst>
              </p:cNvPr>
              <p:cNvSpPr/>
              <p:nvPr/>
            </p:nvSpPr>
            <p:spPr>
              <a:xfrm rot="20580315">
                <a:off x="2857605" y="3857749"/>
                <a:ext cx="2189398" cy="231656"/>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en-IN"/>
              </a:p>
            </p:txBody>
          </p:sp>
          <p:grpSp>
            <p:nvGrpSpPr>
              <p:cNvPr id="181" name="Group 180">
                <a:extLst>
                  <a:ext uri="{FF2B5EF4-FFF2-40B4-BE49-F238E27FC236}">
                    <a16:creationId xmlns:a16="http://schemas.microsoft.com/office/drawing/2014/main" id="{6234033A-75C0-441D-8F1F-FD5B0595D2CA}"/>
                  </a:ext>
                </a:extLst>
              </p:cNvPr>
              <p:cNvGrpSpPr/>
              <p:nvPr/>
            </p:nvGrpSpPr>
            <p:grpSpPr>
              <a:xfrm>
                <a:off x="5245665" y="2684931"/>
                <a:ext cx="2680297" cy="1103530"/>
                <a:chOff x="5255135" y="2217601"/>
                <a:chExt cx="2959378" cy="1244867"/>
              </a:xfrm>
            </p:grpSpPr>
            <p:cxnSp>
              <p:nvCxnSpPr>
                <p:cNvPr id="286" name="Connector: Elbow 285">
                  <a:extLst>
                    <a:ext uri="{FF2B5EF4-FFF2-40B4-BE49-F238E27FC236}">
                      <a16:creationId xmlns:a16="http://schemas.microsoft.com/office/drawing/2014/main" id="{C73E2FC9-9AF5-4969-903F-CB6ED1F060B4}"/>
                    </a:ext>
                  </a:extLst>
                </p:cNvPr>
                <p:cNvCxnSpPr>
                  <a:cxnSpLocks/>
                  <a:stCxn id="198" idx="1"/>
                </p:cNvCxnSpPr>
                <p:nvPr/>
              </p:nvCxnSpPr>
              <p:spPr>
                <a:xfrm rot="10800000">
                  <a:off x="5285583" y="2217601"/>
                  <a:ext cx="1412647" cy="439498"/>
                </a:xfrm>
                <a:prstGeom prst="bentConnector3">
                  <a:avLst>
                    <a:gd name="adj1" fmla="val 14608"/>
                  </a:avLst>
                </a:prstGeom>
              </p:spPr>
              <p:style>
                <a:lnRef idx="2">
                  <a:schemeClr val="accent3"/>
                </a:lnRef>
                <a:fillRef idx="0">
                  <a:schemeClr val="accent3"/>
                </a:fillRef>
                <a:effectRef idx="1">
                  <a:schemeClr val="accent3"/>
                </a:effectRef>
                <a:fontRef idx="minor">
                  <a:schemeClr val="tx1"/>
                </a:fontRef>
              </p:style>
            </p:cxnSp>
            <p:cxnSp>
              <p:nvCxnSpPr>
                <p:cNvPr id="287" name="Connector: Elbow 286">
                  <a:extLst>
                    <a:ext uri="{FF2B5EF4-FFF2-40B4-BE49-F238E27FC236}">
                      <a16:creationId xmlns:a16="http://schemas.microsoft.com/office/drawing/2014/main" id="{100F56D0-DCE3-4377-9DED-CBA7CD3D8903}"/>
                    </a:ext>
                  </a:extLst>
                </p:cNvPr>
                <p:cNvCxnSpPr>
                  <a:cxnSpLocks/>
                  <a:stCxn id="200" idx="1"/>
                  <a:endCxn id="183" idx="3"/>
                </p:cNvCxnSpPr>
                <p:nvPr/>
              </p:nvCxnSpPr>
              <p:spPr>
                <a:xfrm rot="10800000">
                  <a:off x="5261252" y="2267320"/>
                  <a:ext cx="2485973" cy="929679"/>
                </a:xfrm>
                <a:prstGeom prst="bentConnector3">
                  <a:avLst>
                    <a:gd name="adj1" fmla="val 50000"/>
                  </a:avLst>
                </a:prstGeom>
              </p:spPr>
              <p:style>
                <a:lnRef idx="2">
                  <a:schemeClr val="accent3"/>
                </a:lnRef>
                <a:fillRef idx="0">
                  <a:schemeClr val="accent3"/>
                </a:fillRef>
                <a:effectRef idx="1">
                  <a:schemeClr val="accent3"/>
                </a:effectRef>
                <a:fontRef idx="minor">
                  <a:schemeClr val="tx1"/>
                </a:fontRef>
              </p:style>
            </p:cxnSp>
            <p:cxnSp>
              <p:nvCxnSpPr>
                <p:cNvPr id="288" name="Connector: Elbow 287">
                  <a:extLst>
                    <a:ext uri="{FF2B5EF4-FFF2-40B4-BE49-F238E27FC236}">
                      <a16:creationId xmlns:a16="http://schemas.microsoft.com/office/drawing/2014/main" id="{D4C6AE79-1F6C-4514-AD86-294A6F3DFA28}"/>
                    </a:ext>
                  </a:extLst>
                </p:cNvPr>
                <p:cNvCxnSpPr>
                  <a:cxnSpLocks/>
                  <a:stCxn id="201" idx="1"/>
                </p:cNvCxnSpPr>
                <p:nvPr/>
              </p:nvCxnSpPr>
              <p:spPr>
                <a:xfrm rot="10800000">
                  <a:off x="5255135" y="2266231"/>
                  <a:ext cx="2959378" cy="1196237"/>
                </a:xfrm>
                <a:prstGeom prst="bentConnector3">
                  <a:avLst>
                    <a:gd name="adj1" fmla="val 50000"/>
                  </a:avLst>
                </a:prstGeom>
              </p:spPr>
              <p:style>
                <a:lnRef idx="2">
                  <a:schemeClr val="accent3"/>
                </a:lnRef>
                <a:fillRef idx="0">
                  <a:schemeClr val="accent3"/>
                </a:fillRef>
                <a:effectRef idx="1">
                  <a:schemeClr val="accent3"/>
                </a:effectRef>
                <a:fontRef idx="minor">
                  <a:schemeClr val="tx1"/>
                </a:fontRef>
              </p:style>
            </p:cxnSp>
            <p:cxnSp>
              <p:nvCxnSpPr>
                <p:cNvPr id="289" name="Connector: Elbow 288">
                  <a:extLst>
                    <a:ext uri="{FF2B5EF4-FFF2-40B4-BE49-F238E27FC236}">
                      <a16:creationId xmlns:a16="http://schemas.microsoft.com/office/drawing/2014/main" id="{3F533361-D860-4E1E-BCE5-EDD7E5EE31C0}"/>
                    </a:ext>
                  </a:extLst>
                </p:cNvPr>
                <p:cNvCxnSpPr>
                  <a:cxnSpLocks/>
                  <a:stCxn id="199" idx="1"/>
                  <a:endCxn id="183" idx="3"/>
                </p:cNvCxnSpPr>
                <p:nvPr/>
              </p:nvCxnSpPr>
              <p:spPr>
                <a:xfrm rot="10800000">
                  <a:off x="5261252" y="2267319"/>
                  <a:ext cx="1965007" cy="657900"/>
                </a:xfrm>
                <a:prstGeom prst="bentConnector3">
                  <a:avLst>
                    <a:gd name="adj1" fmla="val 30918"/>
                  </a:avLst>
                </a:prstGeom>
              </p:spPr>
              <p:style>
                <a:lnRef idx="2">
                  <a:schemeClr val="accent3"/>
                </a:lnRef>
                <a:fillRef idx="0">
                  <a:schemeClr val="accent3"/>
                </a:fillRef>
                <a:effectRef idx="1">
                  <a:schemeClr val="accent3"/>
                </a:effectRef>
                <a:fontRef idx="minor">
                  <a:schemeClr val="tx1"/>
                </a:fontRef>
              </p:style>
            </p:cxnSp>
          </p:grpSp>
          <p:grpSp>
            <p:nvGrpSpPr>
              <p:cNvPr id="182" name="Group 181">
                <a:extLst>
                  <a:ext uri="{FF2B5EF4-FFF2-40B4-BE49-F238E27FC236}">
                    <a16:creationId xmlns:a16="http://schemas.microsoft.com/office/drawing/2014/main" id="{EF6A4C42-06AE-4367-856C-8BDC7D1F6E9D}"/>
                  </a:ext>
                </a:extLst>
              </p:cNvPr>
              <p:cNvGrpSpPr/>
              <p:nvPr/>
            </p:nvGrpSpPr>
            <p:grpSpPr>
              <a:xfrm>
                <a:off x="3431117" y="2526048"/>
                <a:ext cx="5011911" cy="2459592"/>
                <a:chOff x="1816868" y="940974"/>
                <a:chExt cx="6729935" cy="3765317"/>
              </a:xfrm>
            </p:grpSpPr>
            <p:grpSp>
              <p:nvGrpSpPr>
                <p:cNvPr id="192" name="Group 191">
                  <a:extLst>
                    <a:ext uri="{FF2B5EF4-FFF2-40B4-BE49-F238E27FC236}">
                      <a16:creationId xmlns:a16="http://schemas.microsoft.com/office/drawing/2014/main" id="{9836FC90-E5D9-4D45-BFB6-3ED446AE7E14}"/>
                    </a:ext>
                  </a:extLst>
                </p:cNvPr>
                <p:cNvGrpSpPr/>
                <p:nvPr/>
              </p:nvGrpSpPr>
              <p:grpSpPr>
                <a:xfrm>
                  <a:off x="1816868" y="2504065"/>
                  <a:ext cx="6595603" cy="2202226"/>
                  <a:chOff x="2053074" y="2028826"/>
                  <a:chExt cx="6595603" cy="2202226"/>
                </a:xfrm>
              </p:grpSpPr>
              <p:sp>
                <p:nvSpPr>
                  <p:cNvPr id="274" name="Rectangle 6">
                    <a:extLst>
                      <a:ext uri="{FF2B5EF4-FFF2-40B4-BE49-F238E27FC236}">
                        <a16:creationId xmlns:a16="http://schemas.microsoft.com/office/drawing/2014/main" id="{0583CACA-E5E7-47E1-B795-17D085BA2164}"/>
                      </a:ext>
                    </a:extLst>
                  </p:cNvPr>
                  <p:cNvSpPr/>
                  <p:nvPr/>
                </p:nvSpPr>
                <p:spPr>
                  <a:xfrm rot="20607836">
                    <a:off x="2074592" y="2028826"/>
                    <a:ext cx="4618394" cy="259185"/>
                  </a:xfrm>
                  <a:custGeom>
                    <a:avLst/>
                    <a:gdLst>
                      <a:gd name="connsiteX0" fmla="*/ 0 w 4302285"/>
                      <a:gd name="connsiteY0" fmla="*/ 0 h 322342"/>
                      <a:gd name="connsiteX1" fmla="*/ 4302285 w 4302285"/>
                      <a:gd name="connsiteY1" fmla="*/ 0 h 322342"/>
                      <a:gd name="connsiteX2" fmla="*/ 4302285 w 4302285"/>
                      <a:gd name="connsiteY2" fmla="*/ 322342 h 322342"/>
                      <a:gd name="connsiteX3" fmla="*/ 0 w 4302285"/>
                      <a:gd name="connsiteY3" fmla="*/ 322342 h 322342"/>
                      <a:gd name="connsiteX4" fmla="*/ 0 w 4302285"/>
                      <a:gd name="connsiteY4" fmla="*/ 0 h 322342"/>
                      <a:gd name="connsiteX0" fmla="*/ 0 w 4302285"/>
                      <a:gd name="connsiteY0" fmla="*/ 0 h 322342"/>
                      <a:gd name="connsiteX1" fmla="*/ 4302285 w 4302285"/>
                      <a:gd name="connsiteY1" fmla="*/ 0 h 322342"/>
                      <a:gd name="connsiteX2" fmla="*/ 4302285 w 4302285"/>
                      <a:gd name="connsiteY2" fmla="*/ 322342 h 322342"/>
                      <a:gd name="connsiteX3" fmla="*/ 166136 w 4302285"/>
                      <a:gd name="connsiteY3" fmla="*/ 248148 h 322342"/>
                      <a:gd name="connsiteX4" fmla="*/ 0 w 4302285"/>
                      <a:gd name="connsiteY4" fmla="*/ 0 h 322342"/>
                      <a:gd name="connsiteX0" fmla="*/ 0 w 4531484"/>
                      <a:gd name="connsiteY0" fmla="*/ 0 h 266870"/>
                      <a:gd name="connsiteX1" fmla="*/ 4302285 w 4531484"/>
                      <a:gd name="connsiteY1" fmla="*/ 0 h 266870"/>
                      <a:gd name="connsiteX2" fmla="*/ 4531484 w 4531484"/>
                      <a:gd name="connsiteY2" fmla="*/ 266870 h 266870"/>
                      <a:gd name="connsiteX3" fmla="*/ 166136 w 4531484"/>
                      <a:gd name="connsiteY3" fmla="*/ 248148 h 266870"/>
                      <a:gd name="connsiteX4" fmla="*/ 0 w 4531484"/>
                      <a:gd name="connsiteY4" fmla="*/ 0 h 266870"/>
                      <a:gd name="connsiteX0" fmla="*/ 0 w 4618394"/>
                      <a:gd name="connsiteY0" fmla="*/ 0 h 251500"/>
                      <a:gd name="connsiteX1" fmla="*/ 4302285 w 4618394"/>
                      <a:gd name="connsiteY1" fmla="*/ 0 h 251500"/>
                      <a:gd name="connsiteX2" fmla="*/ 4618394 w 4618394"/>
                      <a:gd name="connsiteY2" fmla="*/ 251500 h 251500"/>
                      <a:gd name="connsiteX3" fmla="*/ 166136 w 4618394"/>
                      <a:gd name="connsiteY3" fmla="*/ 248148 h 251500"/>
                      <a:gd name="connsiteX4" fmla="*/ 0 w 4618394"/>
                      <a:gd name="connsiteY4" fmla="*/ 0 h 251500"/>
                      <a:gd name="connsiteX0" fmla="*/ 0 w 4618394"/>
                      <a:gd name="connsiteY0" fmla="*/ 7685 h 259185"/>
                      <a:gd name="connsiteX1" fmla="*/ 4345740 w 4618394"/>
                      <a:gd name="connsiteY1" fmla="*/ 0 h 259185"/>
                      <a:gd name="connsiteX2" fmla="*/ 4618394 w 4618394"/>
                      <a:gd name="connsiteY2" fmla="*/ 259185 h 259185"/>
                      <a:gd name="connsiteX3" fmla="*/ 166136 w 4618394"/>
                      <a:gd name="connsiteY3" fmla="*/ 255833 h 259185"/>
                      <a:gd name="connsiteX4" fmla="*/ 0 w 4618394"/>
                      <a:gd name="connsiteY4" fmla="*/ 7685 h 259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18394" h="259185">
                        <a:moveTo>
                          <a:pt x="0" y="7685"/>
                        </a:moveTo>
                        <a:lnTo>
                          <a:pt x="4345740" y="0"/>
                        </a:lnTo>
                        <a:lnTo>
                          <a:pt x="4618394" y="259185"/>
                        </a:lnTo>
                        <a:lnTo>
                          <a:pt x="166136" y="255833"/>
                        </a:lnTo>
                        <a:lnTo>
                          <a:pt x="0" y="7685"/>
                        </a:lnTo>
                        <a:close/>
                      </a:path>
                    </a:pathLst>
                  </a:custGeom>
                  <a:solidFill>
                    <a:srgbClr val="996633"/>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en-IN" dirty="0"/>
                  </a:p>
                </p:txBody>
              </p:sp>
              <p:sp>
                <p:nvSpPr>
                  <p:cNvPr id="275" name="Rectangle 6">
                    <a:extLst>
                      <a:ext uri="{FF2B5EF4-FFF2-40B4-BE49-F238E27FC236}">
                        <a16:creationId xmlns:a16="http://schemas.microsoft.com/office/drawing/2014/main" id="{3B0C4D03-FD07-4F9B-8F15-6C85501802D9}"/>
                      </a:ext>
                    </a:extLst>
                  </p:cNvPr>
                  <p:cNvSpPr/>
                  <p:nvPr/>
                </p:nvSpPr>
                <p:spPr>
                  <a:xfrm rot="20607836">
                    <a:off x="2557228" y="2416010"/>
                    <a:ext cx="4802133" cy="259185"/>
                  </a:xfrm>
                  <a:custGeom>
                    <a:avLst/>
                    <a:gdLst>
                      <a:gd name="connsiteX0" fmla="*/ 0 w 4302285"/>
                      <a:gd name="connsiteY0" fmla="*/ 0 h 322342"/>
                      <a:gd name="connsiteX1" fmla="*/ 4302285 w 4302285"/>
                      <a:gd name="connsiteY1" fmla="*/ 0 h 322342"/>
                      <a:gd name="connsiteX2" fmla="*/ 4302285 w 4302285"/>
                      <a:gd name="connsiteY2" fmla="*/ 322342 h 322342"/>
                      <a:gd name="connsiteX3" fmla="*/ 0 w 4302285"/>
                      <a:gd name="connsiteY3" fmla="*/ 322342 h 322342"/>
                      <a:gd name="connsiteX4" fmla="*/ 0 w 4302285"/>
                      <a:gd name="connsiteY4" fmla="*/ 0 h 322342"/>
                      <a:gd name="connsiteX0" fmla="*/ 0 w 4302285"/>
                      <a:gd name="connsiteY0" fmla="*/ 0 h 322342"/>
                      <a:gd name="connsiteX1" fmla="*/ 4302285 w 4302285"/>
                      <a:gd name="connsiteY1" fmla="*/ 0 h 322342"/>
                      <a:gd name="connsiteX2" fmla="*/ 4302285 w 4302285"/>
                      <a:gd name="connsiteY2" fmla="*/ 322342 h 322342"/>
                      <a:gd name="connsiteX3" fmla="*/ 166136 w 4302285"/>
                      <a:gd name="connsiteY3" fmla="*/ 248148 h 322342"/>
                      <a:gd name="connsiteX4" fmla="*/ 0 w 4302285"/>
                      <a:gd name="connsiteY4" fmla="*/ 0 h 322342"/>
                      <a:gd name="connsiteX0" fmla="*/ 0 w 4531484"/>
                      <a:gd name="connsiteY0" fmla="*/ 0 h 266870"/>
                      <a:gd name="connsiteX1" fmla="*/ 4302285 w 4531484"/>
                      <a:gd name="connsiteY1" fmla="*/ 0 h 266870"/>
                      <a:gd name="connsiteX2" fmla="*/ 4531484 w 4531484"/>
                      <a:gd name="connsiteY2" fmla="*/ 266870 h 266870"/>
                      <a:gd name="connsiteX3" fmla="*/ 166136 w 4531484"/>
                      <a:gd name="connsiteY3" fmla="*/ 248148 h 266870"/>
                      <a:gd name="connsiteX4" fmla="*/ 0 w 4531484"/>
                      <a:gd name="connsiteY4" fmla="*/ 0 h 266870"/>
                      <a:gd name="connsiteX0" fmla="*/ 0 w 4618394"/>
                      <a:gd name="connsiteY0" fmla="*/ 0 h 251500"/>
                      <a:gd name="connsiteX1" fmla="*/ 4302285 w 4618394"/>
                      <a:gd name="connsiteY1" fmla="*/ 0 h 251500"/>
                      <a:gd name="connsiteX2" fmla="*/ 4618394 w 4618394"/>
                      <a:gd name="connsiteY2" fmla="*/ 251500 h 251500"/>
                      <a:gd name="connsiteX3" fmla="*/ 166136 w 4618394"/>
                      <a:gd name="connsiteY3" fmla="*/ 248148 h 251500"/>
                      <a:gd name="connsiteX4" fmla="*/ 0 w 4618394"/>
                      <a:gd name="connsiteY4" fmla="*/ 0 h 251500"/>
                      <a:gd name="connsiteX0" fmla="*/ 0 w 4618394"/>
                      <a:gd name="connsiteY0" fmla="*/ 7685 h 259185"/>
                      <a:gd name="connsiteX1" fmla="*/ 4345740 w 4618394"/>
                      <a:gd name="connsiteY1" fmla="*/ 0 h 259185"/>
                      <a:gd name="connsiteX2" fmla="*/ 4618394 w 4618394"/>
                      <a:gd name="connsiteY2" fmla="*/ 259185 h 259185"/>
                      <a:gd name="connsiteX3" fmla="*/ 166136 w 4618394"/>
                      <a:gd name="connsiteY3" fmla="*/ 255833 h 259185"/>
                      <a:gd name="connsiteX4" fmla="*/ 0 w 4618394"/>
                      <a:gd name="connsiteY4" fmla="*/ 7685 h 259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18394" h="259185">
                        <a:moveTo>
                          <a:pt x="0" y="7685"/>
                        </a:moveTo>
                        <a:lnTo>
                          <a:pt x="4345740" y="0"/>
                        </a:lnTo>
                        <a:lnTo>
                          <a:pt x="4618394" y="259185"/>
                        </a:lnTo>
                        <a:lnTo>
                          <a:pt x="166136" y="255833"/>
                        </a:lnTo>
                        <a:lnTo>
                          <a:pt x="0" y="7685"/>
                        </a:lnTo>
                        <a:close/>
                      </a:path>
                    </a:pathLst>
                  </a:custGeom>
                  <a:solidFill>
                    <a:srgbClr val="996633"/>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en-IN"/>
                  </a:p>
                </p:txBody>
              </p:sp>
              <p:sp>
                <p:nvSpPr>
                  <p:cNvPr id="276" name="Rectangle 6">
                    <a:extLst>
                      <a:ext uri="{FF2B5EF4-FFF2-40B4-BE49-F238E27FC236}">
                        <a16:creationId xmlns:a16="http://schemas.microsoft.com/office/drawing/2014/main" id="{DA04CE57-4824-47F2-8536-BFCB42618C4C}"/>
                      </a:ext>
                    </a:extLst>
                  </p:cNvPr>
                  <p:cNvSpPr/>
                  <p:nvPr/>
                </p:nvSpPr>
                <p:spPr>
                  <a:xfrm rot="20607836">
                    <a:off x="3039615" y="2801480"/>
                    <a:ext cx="4997915" cy="259185"/>
                  </a:xfrm>
                  <a:custGeom>
                    <a:avLst/>
                    <a:gdLst>
                      <a:gd name="connsiteX0" fmla="*/ 0 w 4302285"/>
                      <a:gd name="connsiteY0" fmla="*/ 0 h 322342"/>
                      <a:gd name="connsiteX1" fmla="*/ 4302285 w 4302285"/>
                      <a:gd name="connsiteY1" fmla="*/ 0 h 322342"/>
                      <a:gd name="connsiteX2" fmla="*/ 4302285 w 4302285"/>
                      <a:gd name="connsiteY2" fmla="*/ 322342 h 322342"/>
                      <a:gd name="connsiteX3" fmla="*/ 0 w 4302285"/>
                      <a:gd name="connsiteY3" fmla="*/ 322342 h 322342"/>
                      <a:gd name="connsiteX4" fmla="*/ 0 w 4302285"/>
                      <a:gd name="connsiteY4" fmla="*/ 0 h 322342"/>
                      <a:gd name="connsiteX0" fmla="*/ 0 w 4302285"/>
                      <a:gd name="connsiteY0" fmla="*/ 0 h 322342"/>
                      <a:gd name="connsiteX1" fmla="*/ 4302285 w 4302285"/>
                      <a:gd name="connsiteY1" fmla="*/ 0 h 322342"/>
                      <a:gd name="connsiteX2" fmla="*/ 4302285 w 4302285"/>
                      <a:gd name="connsiteY2" fmla="*/ 322342 h 322342"/>
                      <a:gd name="connsiteX3" fmla="*/ 166136 w 4302285"/>
                      <a:gd name="connsiteY3" fmla="*/ 248148 h 322342"/>
                      <a:gd name="connsiteX4" fmla="*/ 0 w 4302285"/>
                      <a:gd name="connsiteY4" fmla="*/ 0 h 322342"/>
                      <a:gd name="connsiteX0" fmla="*/ 0 w 4531484"/>
                      <a:gd name="connsiteY0" fmla="*/ 0 h 266870"/>
                      <a:gd name="connsiteX1" fmla="*/ 4302285 w 4531484"/>
                      <a:gd name="connsiteY1" fmla="*/ 0 h 266870"/>
                      <a:gd name="connsiteX2" fmla="*/ 4531484 w 4531484"/>
                      <a:gd name="connsiteY2" fmla="*/ 266870 h 266870"/>
                      <a:gd name="connsiteX3" fmla="*/ 166136 w 4531484"/>
                      <a:gd name="connsiteY3" fmla="*/ 248148 h 266870"/>
                      <a:gd name="connsiteX4" fmla="*/ 0 w 4531484"/>
                      <a:gd name="connsiteY4" fmla="*/ 0 h 266870"/>
                      <a:gd name="connsiteX0" fmla="*/ 0 w 4618394"/>
                      <a:gd name="connsiteY0" fmla="*/ 0 h 251500"/>
                      <a:gd name="connsiteX1" fmla="*/ 4302285 w 4618394"/>
                      <a:gd name="connsiteY1" fmla="*/ 0 h 251500"/>
                      <a:gd name="connsiteX2" fmla="*/ 4618394 w 4618394"/>
                      <a:gd name="connsiteY2" fmla="*/ 251500 h 251500"/>
                      <a:gd name="connsiteX3" fmla="*/ 166136 w 4618394"/>
                      <a:gd name="connsiteY3" fmla="*/ 248148 h 251500"/>
                      <a:gd name="connsiteX4" fmla="*/ 0 w 4618394"/>
                      <a:gd name="connsiteY4" fmla="*/ 0 h 251500"/>
                      <a:gd name="connsiteX0" fmla="*/ 0 w 4618394"/>
                      <a:gd name="connsiteY0" fmla="*/ 7685 h 259185"/>
                      <a:gd name="connsiteX1" fmla="*/ 4345740 w 4618394"/>
                      <a:gd name="connsiteY1" fmla="*/ 0 h 259185"/>
                      <a:gd name="connsiteX2" fmla="*/ 4618394 w 4618394"/>
                      <a:gd name="connsiteY2" fmla="*/ 259185 h 259185"/>
                      <a:gd name="connsiteX3" fmla="*/ 166136 w 4618394"/>
                      <a:gd name="connsiteY3" fmla="*/ 255833 h 259185"/>
                      <a:gd name="connsiteX4" fmla="*/ 0 w 4618394"/>
                      <a:gd name="connsiteY4" fmla="*/ 7685 h 259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18394" h="259185">
                        <a:moveTo>
                          <a:pt x="0" y="7685"/>
                        </a:moveTo>
                        <a:lnTo>
                          <a:pt x="4345740" y="0"/>
                        </a:lnTo>
                        <a:lnTo>
                          <a:pt x="4618394" y="259185"/>
                        </a:lnTo>
                        <a:lnTo>
                          <a:pt x="166136" y="255833"/>
                        </a:lnTo>
                        <a:lnTo>
                          <a:pt x="0" y="7685"/>
                        </a:lnTo>
                        <a:close/>
                      </a:path>
                    </a:pathLst>
                  </a:custGeom>
                  <a:solidFill>
                    <a:srgbClr val="996633"/>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en-IN"/>
                  </a:p>
                </p:txBody>
              </p:sp>
              <p:sp>
                <p:nvSpPr>
                  <p:cNvPr id="277" name="Rectangle 6">
                    <a:extLst>
                      <a:ext uri="{FF2B5EF4-FFF2-40B4-BE49-F238E27FC236}">
                        <a16:creationId xmlns:a16="http://schemas.microsoft.com/office/drawing/2014/main" id="{F219D274-9EAE-4ED5-9840-7E17D670DDE9}"/>
                      </a:ext>
                    </a:extLst>
                  </p:cNvPr>
                  <p:cNvSpPr/>
                  <p:nvPr/>
                </p:nvSpPr>
                <p:spPr>
                  <a:xfrm rot="20607836">
                    <a:off x="3493740" y="3155432"/>
                    <a:ext cx="5097631" cy="259185"/>
                  </a:xfrm>
                  <a:custGeom>
                    <a:avLst/>
                    <a:gdLst>
                      <a:gd name="connsiteX0" fmla="*/ 0 w 4302285"/>
                      <a:gd name="connsiteY0" fmla="*/ 0 h 322342"/>
                      <a:gd name="connsiteX1" fmla="*/ 4302285 w 4302285"/>
                      <a:gd name="connsiteY1" fmla="*/ 0 h 322342"/>
                      <a:gd name="connsiteX2" fmla="*/ 4302285 w 4302285"/>
                      <a:gd name="connsiteY2" fmla="*/ 322342 h 322342"/>
                      <a:gd name="connsiteX3" fmla="*/ 0 w 4302285"/>
                      <a:gd name="connsiteY3" fmla="*/ 322342 h 322342"/>
                      <a:gd name="connsiteX4" fmla="*/ 0 w 4302285"/>
                      <a:gd name="connsiteY4" fmla="*/ 0 h 322342"/>
                      <a:gd name="connsiteX0" fmla="*/ 0 w 4302285"/>
                      <a:gd name="connsiteY0" fmla="*/ 0 h 322342"/>
                      <a:gd name="connsiteX1" fmla="*/ 4302285 w 4302285"/>
                      <a:gd name="connsiteY1" fmla="*/ 0 h 322342"/>
                      <a:gd name="connsiteX2" fmla="*/ 4302285 w 4302285"/>
                      <a:gd name="connsiteY2" fmla="*/ 322342 h 322342"/>
                      <a:gd name="connsiteX3" fmla="*/ 166136 w 4302285"/>
                      <a:gd name="connsiteY3" fmla="*/ 248148 h 322342"/>
                      <a:gd name="connsiteX4" fmla="*/ 0 w 4302285"/>
                      <a:gd name="connsiteY4" fmla="*/ 0 h 322342"/>
                      <a:gd name="connsiteX0" fmla="*/ 0 w 4531484"/>
                      <a:gd name="connsiteY0" fmla="*/ 0 h 266870"/>
                      <a:gd name="connsiteX1" fmla="*/ 4302285 w 4531484"/>
                      <a:gd name="connsiteY1" fmla="*/ 0 h 266870"/>
                      <a:gd name="connsiteX2" fmla="*/ 4531484 w 4531484"/>
                      <a:gd name="connsiteY2" fmla="*/ 266870 h 266870"/>
                      <a:gd name="connsiteX3" fmla="*/ 166136 w 4531484"/>
                      <a:gd name="connsiteY3" fmla="*/ 248148 h 266870"/>
                      <a:gd name="connsiteX4" fmla="*/ 0 w 4531484"/>
                      <a:gd name="connsiteY4" fmla="*/ 0 h 266870"/>
                      <a:gd name="connsiteX0" fmla="*/ 0 w 4618394"/>
                      <a:gd name="connsiteY0" fmla="*/ 0 h 251500"/>
                      <a:gd name="connsiteX1" fmla="*/ 4302285 w 4618394"/>
                      <a:gd name="connsiteY1" fmla="*/ 0 h 251500"/>
                      <a:gd name="connsiteX2" fmla="*/ 4618394 w 4618394"/>
                      <a:gd name="connsiteY2" fmla="*/ 251500 h 251500"/>
                      <a:gd name="connsiteX3" fmla="*/ 166136 w 4618394"/>
                      <a:gd name="connsiteY3" fmla="*/ 248148 h 251500"/>
                      <a:gd name="connsiteX4" fmla="*/ 0 w 4618394"/>
                      <a:gd name="connsiteY4" fmla="*/ 0 h 251500"/>
                      <a:gd name="connsiteX0" fmla="*/ 0 w 4618394"/>
                      <a:gd name="connsiteY0" fmla="*/ 7685 h 259185"/>
                      <a:gd name="connsiteX1" fmla="*/ 4345740 w 4618394"/>
                      <a:gd name="connsiteY1" fmla="*/ 0 h 259185"/>
                      <a:gd name="connsiteX2" fmla="*/ 4618394 w 4618394"/>
                      <a:gd name="connsiteY2" fmla="*/ 259185 h 259185"/>
                      <a:gd name="connsiteX3" fmla="*/ 166136 w 4618394"/>
                      <a:gd name="connsiteY3" fmla="*/ 255833 h 259185"/>
                      <a:gd name="connsiteX4" fmla="*/ 0 w 4618394"/>
                      <a:gd name="connsiteY4" fmla="*/ 7685 h 259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18394" h="259185">
                        <a:moveTo>
                          <a:pt x="0" y="7685"/>
                        </a:moveTo>
                        <a:lnTo>
                          <a:pt x="4345740" y="0"/>
                        </a:lnTo>
                        <a:lnTo>
                          <a:pt x="4618394" y="259185"/>
                        </a:lnTo>
                        <a:lnTo>
                          <a:pt x="166136" y="255833"/>
                        </a:lnTo>
                        <a:lnTo>
                          <a:pt x="0" y="7685"/>
                        </a:lnTo>
                        <a:close/>
                      </a:path>
                    </a:pathLst>
                  </a:custGeom>
                  <a:solidFill>
                    <a:srgbClr val="996633"/>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en-IN"/>
                  </a:p>
                </p:txBody>
              </p:sp>
              <p:sp>
                <p:nvSpPr>
                  <p:cNvPr id="278" name="Rectangle 12">
                    <a:extLst>
                      <a:ext uri="{FF2B5EF4-FFF2-40B4-BE49-F238E27FC236}">
                        <a16:creationId xmlns:a16="http://schemas.microsoft.com/office/drawing/2014/main" id="{49A16072-8CCC-4D6D-A605-CD44C325CD36}"/>
                      </a:ext>
                    </a:extLst>
                  </p:cNvPr>
                  <p:cNvSpPr/>
                  <p:nvPr/>
                </p:nvSpPr>
                <p:spPr>
                  <a:xfrm rot="20609819">
                    <a:off x="2283669" y="2256648"/>
                    <a:ext cx="4456030" cy="172342"/>
                  </a:xfrm>
                  <a:custGeom>
                    <a:avLst/>
                    <a:gdLst>
                      <a:gd name="connsiteX0" fmla="*/ 0 w 5107559"/>
                      <a:gd name="connsiteY0" fmla="*/ 0 h 171423"/>
                      <a:gd name="connsiteX1" fmla="*/ 5107559 w 5107559"/>
                      <a:gd name="connsiteY1" fmla="*/ 0 h 171423"/>
                      <a:gd name="connsiteX2" fmla="*/ 5107559 w 5107559"/>
                      <a:gd name="connsiteY2" fmla="*/ 171423 h 171423"/>
                      <a:gd name="connsiteX3" fmla="*/ 0 w 5107559"/>
                      <a:gd name="connsiteY3" fmla="*/ 171423 h 171423"/>
                      <a:gd name="connsiteX4" fmla="*/ 0 w 5107559"/>
                      <a:gd name="connsiteY4" fmla="*/ 0 h 171423"/>
                      <a:gd name="connsiteX0" fmla="*/ 691241 w 5107559"/>
                      <a:gd name="connsiteY0" fmla="*/ 5824 h 171423"/>
                      <a:gd name="connsiteX1" fmla="*/ 5107559 w 5107559"/>
                      <a:gd name="connsiteY1" fmla="*/ 0 h 171423"/>
                      <a:gd name="connsiteX2" fmla="*/ 5107559 w 5107559"/>
                      <a:gd name="connsiteY2" fmla="*/ 171423 h 171423"/>
                      <a:gd name="connsiteX3" fmla="*/ 0 w 5107559"/>
                      <a:gd name="connsiteY3" fmla="*/ 171423 h 171423"/>
                      <a:gd name="connsiteX4" fmla="*/ 691241 w 5107559"/>
                      <a:gd name="connsiteY4" fmla="*/ 5824 h 171423"/>
                      <a:gd name="connsiteX0" fmla="*/ 61205 w 4477523"/>
                      <a:gd name="connsiteY0" fmla="*/ 5824 h 171423"/>
                      <a:gd name="connsiteX1" fmla="*/ 4477523 w 4477523"/>
                      <a:gd name="connsiteY1" fmla="*/ 0 h 171423"/>
                      <a:gd name="connsiteX2" fmla="*/ 4477523 w 4477523"/>
                      <a:gd name="connsiteY2" fmla="*/ 171423 h 171423"/>
                      <a:gd name="connsiteX3" fmla="*/ 0 w 4477523"/>
                      <a:gd name="connsiteY3" fmla="*/ 152253 h 171423"/>
                      <a:gd name="connsiteX4" fmla="*/ 61205 w 4477523"/>
                      <a:gd name="connsiteY4" fmla="*/ 5824 h 171423"/>
                      <a:gd name="connsiteX0" fmla="*/ 2569 w 4418887"/>
                      <a:gd name="connsiteY0" fmla="*/ 5824 h 171423"/>
                      <a:gd name="connsiteX1" fmla="*/ 4418887 w 4418887"/>
                      <a:gd name="connsiteY1" fmla="*/ 0 h 171423"/>
                      <a:gd name="connsiteX2" fmla="*/ 4418887 w 4418887"/>
                      <a:gd name="connsiteY2" fmla="*/ 171423 h 171423"/>
                      <a:gd name="connsiteX3" fmla="*/ 0 w 4418887"/>
                      <a:gd name="connsiteY3" fmla="*/ 162764 h 171423"/>
                      <a:gd name="connsiteX4" fmla="*/ 2569 w 4418887"/>
                      <a:gd name="connsiteY4" fmla="*/ 5824 h 171423"/>
                      <a:gd name="connsiteX0" fmla="*/ 39712 w 4456030"/>
                      <a:gd name="connsiteY0" fmla="*/ 5824 h 172342"/>
                      <a:gd name="connsiteX1" fmla="*/ 4456030 w 4456030"/>
                      <a:gd name="connsiteY1" fmla="*/ 0 h 172342"/>
                      <a:gd name="connsiteX2" fmla="*/ 4456030 w 4456030"/>
                      <a:gd name="connsiteY2" fmla="*/ 171423 h 172342"/>
                      <a:gd name="connsiteX3" fmla="*/ 0 w 4456030"/>
                      <a:gd name="connsiteY3" fmla="*/ 172342 h 172342"/>
                      <a:gd name="connsiteX4" fmla="*/ 39712 w 4456030"/>
                      <a:gd name="connsiteY4" fmla="*/ 5824 h 172342"/>
                      <a:gd name="connsiteX0" fmla="*/ 39712 w 4456030"/>
                      <a:gd name="connsiteY0" fmla="*/ 5824 h 172342"/>
                      <a:gd name="connsiteX1" fmla="*/ 4456030 w 4456030"/>
                      <a:gd name="connsiteY1" fmla="*/ 0 h 172342"/>
                      <a:gd name="connsiteX2" fmla="*/ 4410009 w 4456030"/>
                      <a:gd name="connsiteY2" fmla="*/ 164650 h 172342"/>
                      <a:gd name="connsiteX3" fmla="*/ 0 w 4456030"/>
                      <a:gd name="connsiteY3" fmla="*/ 172342 h 172342"/>
                      <a:gd name="connsiteX4" fmla="*/ 39712 w 4456030"/>
                      <a:gd name="connsiteY4" fmla="*/ 5824 h 1723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56030" h="172342">
                        <a:moveTo>
                          <a:pt x="39712" y="5824"/>
                        </a:moveTo>
                        <a:lnTo>
                          <a:pt x="4456030" y="0"/>
                        </a:lnTo>
                        <a:lnTo>
                          <a:pt x="4410009" y="164650"/>
                        </a:lnTo>
                        <a:lnTo>
                          <a:pt x="0" y="172342"/>
                        </a:lnTo>
                        <a:cubicBezTo>
                          <a:pt x="856" y="120029"/>
                          <a:pt x="38856" y="58137"/>
                          <a:pt x="39712" y="5824"/>
                        </a:cubicBezTo>
                        <a:close/>
                      </a:path>
                    </a:pathLst>
                  </a:custGeom>
                  <a:solidFill>
                    <a:srgbClr val="92D05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en-IN"/>
                  </a:p>
                </p:txBody>
              </p:sp>
              <p:sp>
                <p:nvSpPr>
                  <p:cNvPr id="279" name="Rectangle 12">
                    <a:extLst>
                      <a:ext uri="{FF2B5EF4-FFF2-40B4-BE49-F238E27FC236}">
                        <a16:creationId xmlns:a16="http://schemas.microsoft.com/office/drawing/2014/main" id="{00BF5D90-805E-4C96-BDB9-1B12125FA8FD}"/>
                      </a:ext>
                    </a:extLst>
                  </p:cNvPr>
                  <p:cNvSpPr/>
                  <p:nvPr/>
                </p:nvSpPr>
                <p:spPr>
                  <a:xfrm rot="20609819">
                    <a:off x="2765788" y="2656946"/>
                    <a:ext cx="4651732" cy="174365"/>
                  </a:xfrm>
                  <a:custGeom>
                    <a:avLst/>
                    <a:gdLst>
                      <a:gd name="connsiteX0" fmla="*/ 0 w 5107559"/>
                      <a:gd name="connsiteY0" fmla="*/ 0 h 171423"/>
                      <a:gd name="connsiteX1" fmla="*/ 5107559 w 5107559"/>
                      <a:gd name="connsiteY1" fmla="*/ 0 h 171423"/>
                      <a:gd name="connsiteX2" fmla="*/ 5107559 w 5107559"/>
                      <a:gd name="connsiteY2" fmla="*/ 171423 h 171423"/>
                      <a:gd name="connsiteX3" fmla="*/ 0 w 5107559"/>
                      <a:gd name="connsiteY3" fmla="*/ 171423 h 171423"/>
                      <a:gd name="connsiteX4" fmla="*/ 0 w 5107559"/>
                      <a:gd name="connsiteY4" fmla="*/ 0 h 171423"/>
                      <a:gd name="connsiteX0" fmla="*/ 691241 w 5107559"/>
                      <a:gd name="connsiteY0" fmla="*/ 5824 h 171423"/>
                      <a:gd name="connsiteX1" fmla="*/ 5107559 w 5107559"/>
                      <a:gd name="connsiteY1" fmla="*/ 0 h 171423"/>
                      <a:gd name="connsiteX2" fmla="*/ 5107559 w 5107559"/>
                      <a:gd name="connsiteY2" fmla="*/ 171423 h 171423"/>
                      <a:gd name="connsiteX3" fmla="*/ 0 w 5107559"/>
                      <a:gd name="connsiteY3" fmla="*/ 171423 h 171423"/>
                      <a:gd name="connsiteX4" fmla="*/ 691241 w 5107559"/>
                      <a:gd name="connsiteY4" fmla="*/ 5824 h 171423"/>
                      <a:gd name="connsiteX0" fmla="*/ 61205 w 4477523"/>
                      <a:gd name="connsiteY0" fmla="*/ 5824 h 171423"/>
                      <a:gd name="connsiteX1" fmla="*/ 4477523 w 4477523"/>
                      <a:gd name="connsiteY1" fmla="*/ 0 h 171423"/>
                      <a:gd name="connsiteX2" fmla="*/ 4477523 w 4477523"/>
                      <a:gd name="connsiteY2" fmla="*/ 171423 h 171423"/>
                      <a:gd name="connsiteX3" fmla="*/ 0 w 4477523"/>
                      <a:gd name="connsiteY3" fmla="*/ 152253 h 171423"/>
                      <a:gd name="connsiteX4" fmla="*/ 61205 w 4477523"/>
                      <a:gd name="connsiteY4" fmla="*/ 5824 h 171423"/>
                      <a:gd name="connsiteX0" fmla="*/ 2569 w 4418887"/>
                      <a:gd name="connsiteY0" fmla="*/ 5824 h 171423"/>
                      <a:gd name="connsiteX1" fmla="*/ 4418887 w 4418887"/>
                      <a:gd name="connsiteY1" fmla="*/ 0 h 171423"/>
                      <a:gd name="connsiteX2" fmla="*/ 4418887 w 4418887"/>
                      <a:gd name="connsiteY2" fmla="*/ 171423 h 171423"/>
                      <a:gd name="connsiteX3" fmla="*/ 0 w 4418887"/>
                      <a:gd name="connsiteY3" fmla="*/ 162764 h 171423"/>
                      <a:gd name="connsiteX4" fmla="*/ 2569 w 4418887"/>
                      <a:gd name="connsiteY4" fmla="*/ 5824 h 171423"/>
                      <a:gd name="connsiteX0" fmla="*/ 39712 w 4456030"/>
                      <a:gd name="connsiteY0" fmla="*/ 5824 h 172342"/>
                      <a:gd name="connsiteX1" fmla="*/ 4456030 w 4456030"/>
                      <a:gd name="connsiteY1" fmla="*/ 0 h 172342"/>
                      <a:gd name="connsiteX2" fmla="*/ 4456030 w 4456030"/>
                      <a:gd name="connsiteY2" fmla="*/ 171423 h 172342"/>
                      <a:gd name="connsiteX3" fmla="*/ 0 w 4456030"/>
                      <a:gd name="connsiteY3" fmla="*/ 172342 h 172342"/>
                      <a:gd name="connsiteX4" fmla="*/ 39712 w 4456030"/>
                      <a:gd name="connsiteY4" fmla="*/ 5824 h 172342"/>
                      <a:gd name="connsiteX0" fmla="*/ 39712 w 4456030"/>
                      <a:gd name="connsiteY0" fmla="*/ 5824 h 172342"/>
                      <a:gd name="connsiteX1" fmla="*/ 4456030 w 4456030"/>
                      <a:gd name="connsiteY1" fmla="*/ 0 h 172342"/>
                      <a:gd name="connsiteX2" fmla="*/ 4410009 w 4456030"/>
                      <a:gd name="connsiteY2" fmla="*/ 164650 h 172342"/>
                      <a:gd name="connsiteX3" fmla="*/ 0 w 4456030"/>
                      <a:gd name="connsiteY3" fmla="*/ 172342 h 172342"/>
                      <a:gd name="connsiteX4" fmla="*/ 39712 w 4456030"/>
                      <a:gd name="connsiteY4" fmla="*/ 5824 h 1723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56030" h="172342">
                        <a:moveTo>
                          <a:pt x="39712" y="5824"/>
                        </a:moveTo>
                        <a:lnTo>
                          <a:pt x="4456030" y="0"/>
                        </a:lnTo>
                        <a:lnTo>
                          <a:pt x="4410009" y="164650"/>
                        </a:lnTo>
                        <a:lnTo>
                          <a:pt x="0" y="172342"/>
                        </a:lnTo>
                        <a:cubicBezTo>
                          <a:pt x="856" y="120029"/>
                          <a:pt x="38856" y="58137"/>
                          <a:pt x="39712" y="5824"/>
                        </a:cubicBezTo>
                        <a:close/>
                      </a:path>
                    </a:pathLst>
                  </a:custGeom>
                  <a:solidFill>
                    <a:srgbClr val="92D05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en-IN"/>
                  </a:p>
                </p:txBody>
              </p:sp>
              <p:sp>
                <p:nvSpPr>
                  <p:cNvPr id="280" name="Rectangle 12">
                    <a:extLst>
                      <a:ext uri="{FF2B5EF4-FFF2-40B4-BE49-F238E27FC236}">
                        <a16:creationId xmlns:a16="http://schemas.microsoft.com/office/drawing/2014/main" id="{D13D92E2-11DD-4811-88BE-8EE747916AE9}"/>
                      </a:ext>
                    </a:extLst>
                  </p:cNvPr>
                  <p:cNvSpPr/>
                  <p:nvPr/>
                </p:nvSpPr>
                <p:spPr>
                  <a:xfrm rot="20609819">
                    <a:off x="3253673" y="3032611"/>
                    <a:ext cx="4840936" cy="167830"/>
                  </a:xfrm>
                  <a:custGeom>
                    <a:avLst/>
                    <a:gdLst>
                      <a:gd name="connsiteX0" fmla="*/ 0 w 5107559"/>
                      <a:gd name="connsiteY0" fmla="*/ 0 h 171423"/>
                      <a:gd name="connsiteX1" fmla="*/ 5107559 w 5107559"/>
                      <a:gd name="connsiteY1" fmla="*/ 0 h 171423"/>
                      <a:gd name="connsiteX2" fmla="*/ 5107559 w 5107559"/>
                      <a:gd name="connsiteY2" fmla="*/ 171423 h 171423"/>
                      <a:gd name="connsiteX3" fmla="*/ 0 w 5107559"/>
                      <a:gd name="connsiteY3" fmla="*/ 171423 h 171423"/>
                      <a:gd name="connsiteX4" fmla="*/ 0 w 5107559"/>
                      <a:gd name="connsiteY4" fmla="*/ 0 h 171423"/>
                      <a:gd name="connsiteX0" fmla="*/ 691241 w 5107559"/>
                      <a:gd name="connsiteY0" fmla="*/ 5824 h 171423"/>
                      <a:gd name="connsiteX1" fmla="*/ 5107559 w 5107559"/>
                      <a:gd name="connsiteY1" fmla="*/ 0 h 171423"/>
                      <a:gd name="connsiteX2" fmla="*/ 5107559 w 5107559"/>
                      <a:gd name="connsiteY2" fmla="*/ 171423 h 171423"/>
                      <a:gd name="connsiteX3" fmla="*/ 0 w 5107559"/>
                      <a:gd name="connsiteY3" fmla="*/ 171423 h 171423"/>
                      <a:gd name="connsiteX4" fmla="*/ 691241 w 5107559"/>
                      <a:gd name="connsiteY4" fmla="*/ 5824 h 171423"/>
                      <a:gd name="connsiteX0" fmla="*/ 61205 w 4477523"/>
                      <a:gd name="connsiteY0" fmla="*/ 5824 h 171423"/>
                      <a:gd name="connsiteX1" fmla="*/ 4477523 w 4477523"/>
                      <a:gd name="connsiteY1" fmla="*/ 0 h 171423"/>
                      <a:gd name="connsiteX2" fmla="*/ 4477523 w 4477523"/>
                      <a:gd name="connsiteY2" fmla="*/ 171423 h 171423"/>
                      <a:gd name="connsiteX3" fmla="*/ 0 w 4477523"/>
                      <a:gd name="connsiteY3" fmla="*/ 152253 h 171423"/>
                      <a:gd name="connsiteX4" fmla="*/ 61205 w 4477523"/>
                      <a:gd name="connsiteY4" fmla="*/ 5824 h 171423"/>
                      <a:gd name="connsiteX0" fmla="*/ 2569 w 4418887"/>
                      <a:gd name="connsiteY0" fmla="*/ 5824 h 171423"/>
                      <a:gd name="connsiteX1" fmla="*/ 4418887 w 4418887"/>
                      <a:gd name="connsiteY1" fmla="*/ 0 h 171423"/>
                      <a:gd name="connsiteX2" fmla="*/ 4418887 w 4418887"/>
                      <a:gd name="connsiteY2" fmla="*/ 171423 h 171423"/>
                      <a:gd name="connsiteX3" fmla="*/ 0 w 4418887"/>
                      <a:gd name="connsiteY3" fmla="*/ 162764 h 171423"/>
                      <a:gd name="connsiteX4" fmla="*/ 2569 w 4418887"/>
                      <a:gd name="connsiteY4" fmla="*/ 5824 h 171423"/>
                      <a:gd name="connsiteX0" fmla="*/ 39712 w 4456030"/>
                      <a:gd name="connsiteY0" fmla="*/ 5824 h 172342"/>
                      <a:gd name="connsiteX1" fmla="*/ 4456030 w 4456030"/>
                      <a:gd name="connsiteY1" fmla="*/ 0 h 172342"/>
                      <a:gd name="connsiteX2" fmla="*/ 4456030 w 4456030"/>
                      <a:gd name="connsiteY2" fmla="*/ 171423 h 172342"/>
                      <a:gd name="connsiteX3" fmla="*/ 0 w 4456030"/>
                      <a:gd name="connsiteY3" fmla="*/ 172342 h 172342"/>
                      <a:gd name="connsiteX4" fmla="*/ 39712 w 4456030"/>
                      <a:gd name="connsiteY4" fmla="*/ 5824 h 172342"/>
                      <a:gd name="connsiteX0" fmla="*/ 39712 w 4456030"/>
                      <a:gd name="connsiteY0" fmla="*/ 5824 h 172342"/>
                      <a:gd name="connsiteX1" fmla="*/ 4456030 w 4456030"/>
                      <a:gd name="connsiteY1" fmla="*/ 0 h 172342"/>
                      <a:gd name="connsiteX2" fmla="*/ 4410009 w 4456030"/>
                      <a:gd name="connsiteY2" fmla="*/ 164650 h 172342"/>
                      <a:gd name="connsiteX3" fmla="*/ 0 w 4456030"/>
                      <a:gd name="connsiteY3" fmla="*/ 172342 h 172342"/>
                      <a:gd name="connsiteX4" fmla="*/ 39712 w 4456030"/>
                      <a:gd name="connsiteY4" fmla="*/ 5824 h 1723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56030" h="172342">
                        <a:moveTo>
                          <a:pt x="39712" y="5824"/>
                        </a:moveTo>
                        <a:lnTo>
                          <a:pt x="4456030" y="0"/>
                        </a:lnTo>
                        <a:lnTo>
                          <a:pt x="4410009" y="164650"/>
                        </a:lnTo>
                        <a:lnTo>
                          <a:pt x="0" y="172342"/>
                        </a:lnTo>
                        <a:cubicBezTo>
                          <a:pt x="856" y="120029"/>
                          <a:pt x="38856" y="58137"/>
                          <a:pt x="39712" y="5824"/>
                        </a:cubicBezTo>
                        <a:close/>
                      </a:path>
                    </a:pathLst>
                  </a:custGeom>
                  <a:solidFill>
                    <a:srgbClr val="92D05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en-IN"/>
                  </a:p>
                </p:txBody>
              </p:sp>
              <p:sp>
                <p:nvSpPr>
                  <p:cNvPr id="281" name="Rectangle 12">
                    <a:extLst>
                      <a:ext uri="{FF2B5EF4-FFF2-40B4-BE49-F238E27FC236}">
                        <a16:creationId xmlns:a16="http://schemas.microsoft.com/office/drawing/2014/main" id="{B47C593D-165A-4322-A67C-489B04D26F6C}"/>
                      </a:ext>
                    </a:extLst>
                  </p:cNvPr>
                  <p:cNvSpPr/>
                  <p:nvPr/>
                </p:nvSpPr>
                <p:spPr>
                  <a:xfrm rot="20609819">
                    <a:off x="3709283" y="3395213"/>
                    <a:ext cx="4939394" cy="169670"/>
                  </a:xfrm>
                  <a:custGeom>
                    <a:avLst/>
                    <a:gdLst>
                      <a:gd name="connsiteX0" fmla="*/ 0 w 5107559"/>
                      <a:gd name="connsiteY0" fmla="*/ 0 h 171423"/>
                      <a:gd name="connsiteX1" fmla="*/ 5107559 w 5107559"/>
                      <a:gd name="connsiteY1" fmla="*/ 0 h 171423"/>
                      <a:gd name="connsiteX2" fmla="*/ 5107559 w 5107559"/>
                      <a:gd name="connsiteY2" fmla="*/ 171423 h 171423"/>
                      <a:gd name="connsiteX3" fmla="*/ 0 w 5107559"/>
                      <a:gd name="connsiteY3" fmla="*/ 171423 h 171423"/>
                      <a:gd name="connsiteX4" fmla="*/ 0 w 5107559"/>
                      <a:gd name="connsiteY4" fmla="*/ 0 h 171423"/>
                      <a:gd name="connsiteX0" fmla="*/ 691241 w 5107559"/>
                      <a:gd name="connsiteY0" fmla="*/ 5824 h 171423"/>
                      <a:gd name="connsiteX1" fmla="*/ 5107559 w 5107559"/>
                      <a:gd name="connsiteY1" fmla="*/ 0 h 171423"/>
                      <a:gd name="connsiteX2" fmla="*/ 5107559 w 5107559"/>
                      <a:gd name="connsiteY2" fmla="*/ 171423 h 171423"/>
                      <a:gd name="connsiteX3" fmla="*/ 0 w 5107559"/>
                      <a:gd name="connsiteY3" fmla="*/ 171423 h 171423"/>
                      <a:gd name="connsiteX4" fmla="*/ 691241 w 5107559"/>
                      <a:gd name="connsiteY4" fmla="*/ 5824 h 171423"/>
                      <a:gd name="connsiteX0" fmla="*/ 61205 w 4477523"/>
                      <a:gd name="connsiteY0" fmla="*/ 5824 h 171423"/>
                      <a:gd name="connsiteX1" fmla="*/ 4477523 w 4477523"/>
                      <a:gd name="connsiteY1" fmla="*/ 0 h 171423"/>
                      <a:gd name="connsiteX2" fmla="*/ 4477523 w 4477523"/>
                      <a:gd name="connsiteY2" fmla="*/ 171423 h 171423"/>
                      <a:gd name="connsiteX3" fmla="*/ 0 w 4477523"/>
                      <a:gd name="connsiteY3" fmla="*/ 152253 h 171423"/>
                      <a:gd name="connsiteX4" fmla="*/ 61205 w 4477523"/>
                      <a:gd name="connsiteY4" fmla="*/ 5824 h 171423"/>
                      <a:gd name="connsiteX0" fmla="*/ 2569 w 4418887"/>
                      <a:gd name="connsiteY0" fmla="*/ 5824 h 171423"/>
                      <a:gd name="connsiteX1" fmla="*/ 4418887 w 4418887"/>
                      <a:gd name="connsiteY1" fmla="*/ 0 h 171423"/>
                      <a:gd name="connsiteX2" fmla="*/ 4418887 w 4418887"/>
                      <a:gd name="connsiteY2" fmla="*/ 171423 h 171423"/>
                      <a:gd name="connsiteX3" fmla="*/ 0 w 4418887"/>
                      <a:gd name="connsiteY3" fmla="*/ 162764 h 171423"/>
                      <a:gd name="connsiteX4" fmla="*/ 2569 w 4418887"/>
                      <a:gd name="connsiteY4" fmla="*/ 5824 h 171423"/>
                      <a:gd name="connsiteX0" fmla="*/ 39712 w 4456030"/>
                      <a:gd name="connsiteY0" fmla="*/ 5824 h 172342"/>
                      <a:gd name="connsiteX1" fmla="*/ 4456030 w 4456030"/>
                      <a:gd name="connsiteY1" fmla="*/ 0 h 172342"/>
                      <a:gd name="connsiteX2" fmla="*/ 4456030 w 4456030"/>
                      <a:gd name="connsiteY2" fmla="*/ 171423 h 172342"/>
                      <a:gd name="connsiteX3" fmla="*/ 0 w 4456030"/>
                      <a:gd name="connsiteY3" fmla="*/ 172342 h 172342"/>
                      <a:gd name="connsiteX4" fmla="*/ 39712 w 4456030"/>
                      <a:gd name="connsiteY4" fmla="*/ 5824 h 172342"/>
                      <a:gd name="connsiteX0" fmla="*/ 39712 w 4456030"/>
                      <a:gd name="connsiteY0" fmla="*/ 5824 h 172342"/>
                      <a:gd name="connsiteX1" fmla="*/ 4456030 w 4456030"/>
                      <a:gd name="connsiteY1" fmla="*/ 0 h 172342"/>
                      <a:gd name="connsiteX2" fmla="*/ 4410009 w 4456030"/>
                      <a:gd name="connsiteY2" fmla="*/ 164650 h 172342"/>
                      <a:gd name="connsiteX3" fmla="*/ 0 w 4456030"/>
                      <a:gd name="connsiteY3" fmla="*/ 172342 h 172342"/>
                      <a:gd name="connsiteX4" fmla="*/ 39712 w 4456030"/>
                      <a:gd name="connsiteY4" fmla="*/ 5824 h 1723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56030" h="172342">
                        <a:moveTo>
                          <a:pt x="39712" y="5824"/>
                        </a:moveTo>
                        <a:lnTo>
                          <a:pt x="4456030" y="0"/>
                        </a:lnTo>
                        <a:lnTo>
                          <a:pt x="4410009" y="164650"/>
                        </a:lnTo>
                        <a:lnTo>
                          <a:pt x="0" y="172342"/>
                        </a:lnTo>
                        <a:cubicBezTo>
                          <a:pt x="856" y="120029"/>
                          <a:pt x="38856" y="58137"/>
                          <a:pt x="39712" y="5824"/>
                        </a:cubicBezTo>
                        <a:close/>
                      </a:path>
                    </a:pathLst>
                  </a:custGeom>
                  <a:solidFill>
                    <a:srgbClr val="92D05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en-IN"/>
                  </a:p>
                </p:txBody>
              </p:sp>
              <p:sp>
                <p:nvSpPr>
                  <p:cNvPr id="282" name="Rectangle 16">
                    <a:extLst>
                      <a:ext uri="{FF2B5EF4-FFF2-40B4-BE49-F238E27FC236}">
                        <a16:creationId xmlns:a16="http://schemas.microsoft.com/office/drawing/2014/main" id="{B21384F4-B610-424F-92BC-3A2224446F6E}"/>
                      </a:ext>
                    </a:extLst>
                  </p:cNvPr>
                  <p:cNvSpPr/>
                  <p:nvPr/>
                </p:nvSpPr>
                <p:spPr>
                  <a:xfrm rot="2285185">
                    <a:off x="2053074" y="2891271"/>
                    <a:ext cx="433302" cy="147685"/>
                  </a:xfrm>
                  <a:custGeom>
                    <a:avLst/>
                    <a:gdLst>
                      <a:gd name="connsiteX0" fmla="*/ 0 w 449811"/>
                      <a:gd name="connsiteY0" fmla="*/ 0 h 243401"/>
                      <a:gd name="connsiteX1" fmla="*/ 449811 w 449811"/>
                      <a:gd name="connsiteY1" fmla="*/ 0 h 243401"/>
                      <a:gd name="connsiteX2" fmla="*/ 449811 w 449811"/>
                      <a:gd name="connsiteY2" fmla="*/ 243401 h 243401"/>
                      <a:gd name="connsiteX3" fmla="*/ 0 w 449811"/>
                      <a:gd name="connsiteY3" fmla="*/ 243401 h 243401"/>
                      <a:gd name="connsiteX4" fmla="*/ 0 w 449811"/>
                      <a:gd name="connsiteY4" fmla="*/ 0 h 243401"/>
                      <a:gd name="connsiteX0" fmla="*/ 0 w 574077"/>
                      <a:gd name="connsiteY0" fmla="*/ 0 h 243401"/>
                      <a:gd name="connsiteX1" fmla="*/ 449811 w 574077"/>
                      <a:gd name="connsiteY1" fmla="*/ 0 h 243401"/>
                      <a:gd name="connsiteX2" fmla="*/ 574077 w 574077"/>
                      <a:gd name="connsiteY2" fmla="*/ 146012 h 243401"/>
                      <a:gd name="connsiteX3" fmla="*/ 0 w 574077"/>
                      <a:gd name="connsiteY3" fmla="*/ 243401 h 243401"/>
                      <a:gd name="connsiteX4" fmla="*/ 0 w 574077"/>
                      <a:gd name="connsiteY4" fmla="*/ 0 h 243401"/>
                      <a:gd name="connsiteX0" fmla="*/ 140774 w 574077"/>
                      <a:gd name="connsiteY0" fmla="*/ 0 h 245074"/>
                      <a:gd name="connsiteX1" fmla="*/ 449811 w 574077"/>
                      <a:gd name="connsiteY1" fmla="*/ 1673 h 245074"/>
                      <a:gd name="connsiteX2" fmla="*/ 574077 w 574077"/>
                      <a:gd name="connsiteY2" fmla="*/ 147685 h 245074"/>
                      <a:gd name="connsiteX3" fmla="*/ 0 w 574077"/>
                      <a:gd name="connsiteY3" fmla="*/ 245074 h 245074"/>
                      <a:gd name="connsiteX4" fmla="*/ 140774 w 574077"/>
                      <a:gd name="connsiteY4" fmla="*/ 0 h 245074"/>
                      <a:gd name="connsiteX0" fmla="*/ 0 w 433303"/>
                      <a:gd name="connsiteY0" fmla="*/ 0 h 147685"/>
                      <a:gd name="connsiteX1" fmla="*/ 309037 w 433303"/>
                      <a:gd name="connsiteY1" fmla="*/ 1673 h 147685"/>
                      <a:gd name="connsiteX2" fmla="*/ 433303 w 433303"/>
                      <a:gd name="connsiteY2" fmla="*/ 147685 h 147685"/>
                      <a:gd name="connsiteX3" fmla="*/ 115030 w 433303"/>
                      <a:gd name="connsiteY3" fmla="*/ 144892 h 147685"/>
                      <a:gd name="connsiteX4" fmla="*/ 0 w 433303"/>
                      <a:gd name="connsiteY4" fmla="*/ 0 h 1476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3303" h="147685">
                        <a:moveTo>
                          <a:pt x="0" y="0"/>
                        </a:moveTo>
                        <a:lnTo>
                          <a:pt x="309037" y="1673"/>
                        </a:lnTo>
                        <a:lnTo>
                          <a:pt x="433303" y="147685"/>
                        </a:lnTo>
                        <a:lnTo>
                          <a:pt x="115030" y="144892"/>
                        </a:lnTo>
                        <a:lnTo>
                          <a:pt x="0" y="0"/>
                        </a:lnTo>
                        <a:close/>
                      </a:path>
                    </a:pathLst>
                  </a:custGeom>
                  <a:ln w="3175">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en-IN"/>
                  </a:p>
                </p:txBody>
              </p:sp>
              <p:sp>
                <p:nvSpPr>
                  <p:cNvPr id="283" name="Rectangle 16">
                    <a:extLst>
                      <a:ext uri="{FF2B5EF4-FFF2-40B4-BE49-F238E27FC236}">
                        <a16:creationId xmlns:a16="http://schemas.microsoft.com/office/drawing/2014/main" id="{F6DAEAD1-BF4E-4C73-9BFF-4620CC2F1ECF}"/>
                      </a:ext>
                    </a:extLst>
                  </p:cNvPr>
                  <p:cNvSpPr/>
                  <p:nvPr/>
                </p:nvSpPr>
                <p:spPr>
                  <a:xfrm rot="2285185">
                    <a:off x="2540391" y="3301916"/>
                    <a:ext cx="433302" cy="147685"/>
                  </a:xfrm>
                  <a:custGeom>
                    <a:avLst/>
                    <a:gdLst>
                      <a:gd name="connsiteX0" fmla="*/ 0 w 449811"/>
                      <a:gd name="connsiteY0" fmla="*/ 0 h 243401"/>
                      <a:gd name="connsiteX1" fmla="*/ 449811 w 449811"/>
                      <a:gd name="connsiteY1" fmla="*/ 0 h 243401"/>
                      <a:gd name="connsiteX2" fmla="*/ 449811 w 449811"/>
                      <a:gd name="connsiteY2" fmla="*/ 243401 h 243401"/>
                      <a:gd name="connsiteX3" fmla="*/ 0 w 449811"/>
                      <a:gd name="connsiteY3" fmla="*/ 243401 h 243401"/>
                      <a:gd name="connsiteX4" fmla="*/ 0 w 449811"/>
                      <a:gd name="connsiteY4" fmla="*/ 0 h 243401"/>
                      <a:gd name="connsiteX0" fmla="*/ 0 w 574077"/>
                      <a:gd name="connsiteY0" fmla="*/ 0 h 243401"/>
                      <a:gd name="connsiteX1" fmla="*/ 449811 w 574077"/>
                      <a:gd name="connsiteY1" fmla="*/ 0 h 243401"/>
                      <a:gd name="connsiteX2" fmla="*/ 574077 w 574077"/>
                      <a:gd name="connsiteY2" fmla="*/ 146012 h 243401"/>
                      <a:gd name="connsiteX3" fmla="*/ 0 w 574077"/>
                      <a:gd name="connsiteY3" fmla="*/ 243401 h 243401"/>
                      <a:gd name="connsiteX4" fmla="*/ 0 w 574077"/>
                      <a:gd name="connsiteY4" fmla="*/ 0 h 243401"/>
                      <a:gd name="connsiteX0" fmla="*/ 140774 w 574077"/>
                      <a:gd name="connsiteY0" fmla="*/ 0 h 245074"/>
                      <a:gd name="connsiteX1" fmla="*/ 449811 w 574077"/>
                      <a:gd name="connsiteY1" fmla="*/ 1673 h 245074"/>
                      <a:gd name="connsiteX2" fmla="*/ 574077 w 574077"/>
                      <a:gd name="connsiteY2" fmla="*/ 147685 h 245074"/>
                      <a:gd name="connsiteX3" fmla="*/ 0 w 574077"/>
                      <a:gd name="connsiteY3" fmla="*/ 245074 h 245074"/>
                      <a:gd name="connsiteX4" fmla="*/ 140774 w 574077"/>
                      <a:gd name="connsiteY4" fmla="*/ 0 h 245074"/>
                      <a:gd name="connsiteX0" fmla="*/ 0 w 433303"/>
                      <a:gd name="connsiteY0" fmla="*/ 0 h 147685"/>
                      <a:gd name="connsiteX1" fmla="*/ 309037 w 433303"/>
                      <a:gd name="connsiteY1" fmla="*/ 1673 h 147685"/>
                      <a:gd name="connsiteX2" fmla="*/ 433303 w 433303"/>
                      <a:gd name="connsiteY2" fmla="*/ 147685 h 147685"/>
                      <a:gd name="connsiteX3" fmla="*/ 115030 w 433303"/>
                      <a:gd name="connsiteY3" fmla="*/ 144892 h 147685"/>
                      <a:gd name="connsiteX4" fmla="*/ 0 w 433303"/>
                      <a:gd name="connsiteY4" fmla="*/ 0 h 1476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3303" h="147685">
                        <a:moveTo>
                          <a:pt x="0" y="0"/>
                        </a:moveTo>
                        <a:lnTo>
                          <a:pt x="309037" y="1673"/>
                        </a:lnTo>
                        <a:lnTo>
                          <a:pt x="433303" y="147685"/>
                        </a:lnTo>
                        <a:lnTo>
                          <a:pt x="115030" y="144892"/>
                        </a:lnTo>
                        <a:lnTo>
                          <a:pt x="0" y="0"/>
                        </a:lnTo>
                        <a:close/>
                      </a:path>
                    </a:pathLst>
                  </a:custGeom>
                  <a:ln w="3175">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en-IN"/>
                  </a:p>
                </p:txBody>
              </p:sp>
              <p:sp>
                <p:nvSpPr>
                  <p:cNvPr id="284" name="Rectangle 16">
                    <a:extLst>
                      <a:ext uri="{FF2B5EF4-FFF2-40B4-BE49-F238E27FC236}">
                        <a16:creationId xmlns:a16="http://schemas.microsoft.com/office/drawing/2014/main" id="{C8CB8C8F-8ACC-41D7-8256-E7FF8F067201}"/>
                      </a:ext>
                    </a:extLst>
                  </p:cNvPr>
                  <p:cNvSpPr/>
                  <p:nvPr/>
                </p:nvSpPr>
                <p:spPr>
                  <a:xfrm rot="2285185">
                    <a:off x="3021885" y="3699846"/>
                    <a:ext cx="433302" cy="147685"/>
                  </a:xfrm>
                  <a:custGeom>
                    <a:avLst/>
                    <a:gdLst>
                      <a:gd name="connsiteX0" fmla="*/ 0 w 449811"/>
                      <a:gd name="connsiteY0" fmla="*/ 0 h 243401"/>
                      <a:gd name="connsiteX1" fmla="*/ 449811 w 449811"/>
                      <a:gd name="connsiteY1" fmla="*/ 0 h 243401"/>
                      <a:gd name="connsiteX2" fmla="*/ 449811 w 449811"/>
                      <a:gd name="connsiteY2" fmla="*/ 243401 h 243401"/>
                      <a:gd name="connsiteX3" fmla="*/ 0 w 449811"/>
                      <a:gd name="connsiteY3" fmla="*/ 243401 h 243401"/>
                      <a:gd name="connsiteX4" fmla="*/ 0 w 449811"/>
                      <a:gd name="connsiteY4" fmla="*/ 0 h 243401"/>
                      <a:gd name="connsiteX0" fmla="*/ 0 w 574077"/>
                      <a:gd name="connsiteY0" fmla="*/ 0 h 243401"/>
                      <a:gd name="connsiteX1" fmla="*/ 449811 w 574077"/>
                      <a:gd name="connsiteY1" fmla="*/ 0 h 243401"/>
                      <a:gd name="connsiteX2" fmla="*/ 574077 w 574077"/>
                      <a:gd name="connsiteY2" fmla="*/ 146012 h 243401"/>
                      <a:gd name="connsiteX3" fmla="*/ 0 w 574077"/>
                      <a:gd name="connsiteY3" fmla="*/ 243401 h 243401"/>
                      <a:gd name="connsiteX4" fmla="*/ 0 w 574077"/>
                      <a:gd name="connsiteY4" fmla="*/ 0 h 243401"/>
                      <a:gd name="connsiteX0" fmla="*/ 140774 w 574077"/>
                      <a:gd name="connsiteY0" fmla="*/ 0 h 245074"/>
                      <a:gd name="connsiteX1" fmla="*/ 449811 w 574077"/>
                      <a:gd name="connsiteY1" fmla="*/ 1673 h 245074"/>
                      <a:gd name="connsiteX2" fmla="*/ 574077 w 574077"/>
                      <a:gd name="connsiteY2" fmla="*/ 147685 h 245074"/>
                      <a:gd name="connsiteX3" fmla="*/ 0 w 574077"/>
                      <a:gd name="connsiteY3" fmla="*/ 245074 h 245074"/>
                      <a:gd name="connsiteX4" fmla="*/ 140774 w 574077"/>
                      <a:gd name="connsiteY4" fmla="*/ 0 h 245074"/>
                      <a:gd name="connsiteX0" fmla="*/ 0 w 433303"/>
                      <a:gd name="connsiteY0" fmla="*/ 0 h 147685"/>
                      <a:gd name="connsiteX1" fmla="*/ 309037 w 433303"/>
                      <a:gd name="connsiteY1" fmla="*/ 1673 h 147685"/>
                      <a:gd name="connsiteX2" fmla="*/ 433303 w 433303"/>
                      <a:gd name="connsiteY2" fmla="*/ 147685 h 147685"/>
                      <a:gd name="connsiteX3" fmla="*/ 115030 w 433303"/>
                      <a:gd name="connsiteY3" fmla="*/ 144892 h 147685"/>
                      <a:gd name="connsiteX4" fmla="*/ 0 w 433303"/>
                      <a:gd name="connsiteY4" fmla="*/ 0 h 1476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3303" h="147685">
                        <a:moveTo>
                          <a:pt x="0" y="0"/>
                        </a:moveTo>
                        <a:lnTo>
                          <a:pt x="309037" y="1673"/>
                        </a:lnTo>
                        <a:lnTo>
                          <a:pt x="433303" y="147685"/>
                        </a:lnTo>
                        <a:lnTo>
                          <a:pt x="115030" y="144892"/>
                        </a:lnTo>
                        <a:lnTo>
                          <a:pt x="0" y="0"/>
                        </a:lnTo>
                        <a:close/>
                      </a:path>
                    </a:pathLst>
                  </a:custGeom>
                  <a:ln w="3175">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en-IN"/>
                  </a:p>
                </p:txBody>
              </p:sp>
              <p:sp>
                <p:nvSpPr>
                  <p:cNvPr id="285" name="Rectangle 16">
                    <a:extLst>
                      <a:ext uri="{FF2B5EF4-FFF2-40B4-BE49-F238E27FC236}">
                        <a16:creationId xmlns:a16="http://schemas.microsoft.com/office/drawing/2014/main" id="{529F3A5C-E162-4035-9471-F1C910B80BC2}"/>
                      </a:ext>
                    </a:extLst>
                  </p:cNvPr>
                  <p:cNvSpPr/>
                  <p:nvPr/>
                </p:nvSpPr>
                <p:spPr>
                  <a:xfrm rot="2285185">
                    <a:off x="3502549" y="4083367"/>
                    <a:ext cx="433302" cy="147685"/>
                  </a:xfrm>
                  <a:custGeom>
                    <a:avLst/>
                    <a:gdLst>
                      <a:gd name="connsiteX0" fmla="*/ 0 w 449811"/>
                      <a:gd name="connsiteY0" fmla="*/ 0 h 243401"/>
                      <a:gd name="connsiteX1" fmla="*/ 449811 w 449811"/>
                      <a:gd name="connsiteY1" fmla="*/ 0 h 243401"/>
                      <a:gd name="connsiteX2" fmla="*/ 449811 w 449811"/>
                      <a:gd name="connsiteY2" fmla="*/ 243401 h 243401"/>
                      <a:gd name="connsiteX3" fmla="*/ 0 w 449811"/>
                      <a:gd name="connsiteY3" fmla="*/ 243401 h 243401"/>
                      <a:gd name="connsiteX4" fmla="*/ 0 w 449811"/>
                      <a:gd name="connsiteY4" fmla="*/ 0 h 243401"/>
                      <a:gd name="connsiteX0" fmla="*/ 0 w 574077"/>
                      <a:gd name="connsiteY0" fmla="*/ 0 h 243401"/>
                      <a:gd name="connsiteX1" fmla="*/ 449811 w 574077"/>
                      <a:gd name="connsiteY1" fmla="*/ 0 h 243401"/>
                      <a:gd name="connsiteX2" fmla="*/ 574077 w 574077"/>
                      <a:gd name="connsiteY2" fmla="*/ 146012 h 243401"/>
                      <a:gd name="connsiteX3" fmla="*/ 0 w 574077"/>
                      <a:gd name="connsiteY3" fmla="*/ 243401 h 243401"/>
                      <a:gd name="connsiteX4" fmla="*/ 0 w 574077"/>
                      <a:gd name="connsiteY4" fmla="*/ 0 h 243401"/>
                      <a:gd name="connsiteX0" fmla="*/ 140774 w 574077"/>
                      <a:gd name="connsiteY0" fmla="*/ 0 h 245074"/>
                      <a:gd name="connsiteX1" fmla="*/ 449811 w 574077"/>
                      <a:gd name="connsiteY1" fmla="*/ 1673 h 245074"/>
                      <a:gd name="connsiteX2" fmla="*/ 574077 w 574077"/>
                      <a:gd name="connsiteY2" fmla="*/ 147685 h 245074"/>
                      <a:gd name="connsiteX3" fmla="*/ 0 w 574077"/>
                      <a:gd name="connsiteY3" fmla="*/ 245074 h 245074"/>
                      <a:gd name="connsiteX4" fmla="*/ 140774 w 574077"/>
                      <a:gd name="connsiteY4" fmla="*/ 0 h 245074"/>
                      <a:gd name="connsiteX0" fmla="*/ 0 w 433303"/>
                      <a:gd name="connsiteY0" fmla="*/ 0 h 147685"/>
                      <a:gd name="connsiteX1" fmla="*/ 309037 w 433303"/>
                      <a:gd name="connsiteY1" fmla="*/ 1673 h 147685"/>
                      <a:gd name="connsiteX2" fmla="*/ 433303 w 433303"/>
                      <a:gd name="connsiteY2" fmla="*/ 147685 h 147685"/>
                      <a:gd name="connsiteX3" fmla="*/ 115030 w 433303"/>
                      <a:gd name="connsiteY3" fmla="*/ 144892 h 147685"/>
                      <a:gd name="connsiteX4" fmla="*/ 0 w 433303"/>
                      <a:gd name="connsiteY4" fmla="*/ 0 h 1476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3303" h="147685">
                        <a:moveTo>
                          <a:pt x="0" y="0"/>
                        </a:moveTo>
                        <a:lnTo>
                          <a:pt x="309037" y="1673"/>
                        </a:lnTo>
                        <a:lnTo>
                          <a:pt x="433303" y="147685"/>
                        </a:lnTo>
                        <a:lnTo>
                          <a:pt x="115030" y="144892"/>
                        </a:lnTo>
                        <a:lnTo>
                          <a:pt x="0" y="0"/>
                        </a:lnTo>
                        <a:close/>
                      </a:path>
                    </a:pathLst>
                  </a:custGeom>
                  <a:ln w="3175">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en-IN"/>
                  </a:p>
                </p:txBody>
              </p:sp>
            </p:grpSp>
            <p:grpSp>
              <p:nvGrpSpPr>
                <p:cNvPr id="193" name="Group 192">
                  <a:extLst>
                    <a:ext uri="{FF2B5EF4-FFF2-40B4-BE49-F238E27FC236}">
                      <a16:creationId xmlns:a16="http://schemas.microsoft.com/office/drawing/2014/main" id="{1EA9EBD8-2574-4105-A9DF-CFCF0B3AC784}"/>
                    </a:ext>
                  </a:extLst>
                </p:cNvPr>
                <p:cNvGrpSpPr/>
                <p:nvPr/>
              </p:nvGrpSpPr>
              <p:grpSpPr>
                <a:xfrm>
                  <a:off x="4946163" y="1601113"/>
                  <a:ext cx="1935913" cy="1903047"/>
                  <a:chOff x="309720" y="1846006"/>
                  <a:chExt cx="1935913" cy="1903047"/>
                </a:xfrm>
              </p:grpSpPr>
              <p:grpSp>
                <p:nvGrpSpPr>
                  <p:cNvPr id="258" name="Google Shape;4616;p39">
                    <a:extLst>
                      <a:ext uri="{FF2B5EF4-FFF2-40B4-BE49-F238E27FC236}">
                        <a16:creationId xmlns:a16="http://schemas.microsoft.com/office/drawing/2014/main" id="{098B7921-B4B1-4F22-A339-9EE14FB94C6F}"/>
                      </a:ext>
                    </a:extLst>
                  </p:cNvPr>
                  <p:cNvGrpSpPr>
                    <a:grpSpLocks noChangeAspect="1"/>
                  </p:cNvGrpSpPr>
                  <p:nvPr/>
                </p:nvGrpSpPr>
                <p:grpSpPr>
                  <a:xfrm>
                    <a:off x="842790" y="2206843"/>
                    <a:ext cx="464624" cy="733864"/>
                    <a:chOff x="1979475" y="4289300"/>
                    <a:chExt cx="322400" cy="509225"/>
                  </a:xfrm>
                </p:grpSpPr>
                <p:sp>
                  <p:nvSpPr>
                    <p:cNvPr id="271" name="Google Shape;4617;p39">
                      <a:extLst>
                        <a:ext uri="{FF2B5EF4-FFF2-40B4-BE49-F238E27FC236}">
                          <a16:creationId xmlns:a16="http://schemas.microsoft.com/office/drawing/2014/main" id="{0C5A9138-5F7C-4BBA-A463-53200436FF5F}"/>
                        </a:ext>
                      </a:extLst>
                    </p:cNvPr>
                    <p:cNvSpPr/>
                    <p:nvPr/>
                  </p:nvSpPr>
                  <p:spPr>
                    <a:xfrm>
                      <a:off x="2187075" y="4509100"/>
                      <a:ext cx="114800" cy="114800"/>
                    </a:xfrm>
                    <a:custGeom>
                      <a:avLst/>
                      <a:gdLst/>
                      <a:ahLst/>
                      <a:cxnLst/>
                      <a:rect l="l" t="t" r="r" b="b"/>
                      <a:pathLst>
                        <a:path w="4592" h="4592" extrusionOk="0">
                          <a:moveTo>
                            <a:pt x="4396" y="0"/>
                          </a:moveTo>
                          <a:lnTo>
                            <a:pt x="3981" y="49"/>
                          </a:lnTo>
                          <a:lnTo>
                            <a:pt x="3419" y="171"/>
                          </a:lnTo>
                          <a:lnTo>
                            <a:pt x="2784" y="367"/>
                          </a:lnTo>
                          <a:lnTo>
                            <a:pt x="2100" y="587"/>
                          </a:lnTo>
                          <a:lnTo>
                            <a:pt x="1465" y="831"/>
                          </a:lnTo>
                          <a:lnTo>
                            <a:pt x="1172" y="953"/>
                          </a:lnTo>
                          <a:lnTo>
                            <a:pt x="928" y="1099"/>
                          </a:lnTo>
                          <a:lnTo>
                            <a:pt x="708" y="1246"/>
                          </a:lnTo>
                          <a:lnTo>
                            <a:pt x="562" y="1368"/>
                          </a:lnTo>
                          <a:lnTo>
                            <a:pt x="440" y="1515"/>
                          </a:lnTo>
                          <a:lnTo>
                            <a:pt x="318" y="1637"/>
                          </a:lnTo>
                          <a:lnTo>
                            <a:pt x="244" y="1808"/>
                          </a:lnTo>
                          <a:lnTo>
                            <a:pt x="171" y="1954"/>
                          </a:lnTo>
                          <a:lnTo>
                            <a:pt x="98" y="2101"/>
                          </a:lnTo>
                          <a:lnTo>
                            <a:pt x="49" y="2272"/>
                          </a:lnTo>
                          <a:lnTo>
                            <a:pt x="25" y="2443"/>
                          </a:lnTo>
                          <a:lnTo>
                            <a:pt x="0" y="2589"/>
                          </a:lnTo>
                          <a:lnTo>
                            <a:pt x="0" y="2760"/>
                          </a:lnTo>
                          <a:lnTo>
                            <a:pt x="25" y="2931"/>
                          </a:lnTo>
                          <a:lnTo>
                            <a:pt x="49" y="3102"/>
                          </a:lnTo>
                          <a:lnTo>
                            <a:pt x="98" y="3273"/>
                          </a:lnTo>
                          <a:lnTo>
                            <a:pt x="147" y="3420"/>
                          </a:lnTo>
                          <a:lnTo>
                            <a:pt x="220" y="3566"/>
                          </a:lnTo>
                          <a:lnTo>
                            <a:pt x="318" y="3737"/>
                          </a:lnTo>
                          <a:lnTo>
                            <a:pt x="415" y="3859"/>
                          </a:lnTo>
                          <a:lnTo>
                            <a:pt x="2418" y="1857"/>
                          </a:lnTo>
                          <a:lnTo>
                            <a:pt x="2491" y="1808"/>
                          </a:lnTo>
                          <a:lnTo>
                            <a:pt x="2638" y="1808"/>
                          </a:lnTo>
                          <a:lnTo>
                            <a:pt x="2711" y="1857"/>
                          </a:lnTo>
                          <a:lnTo>
                            <a:pt x="2760" y="1930"/>
                          </a:lnTo>
                          <a:lnTo>
                            <a:pt x="2784" y="2028"/>
                          </a:lnTo>
                          <a:lnTo>
                            <a:pt x="2760" y="2101"/>
                          </a:lnTo>
                          <a:lnTo>
                            <a:pt x="2711" y="2174"/>
                          </a:lnTo>
                          <a:lnTo>
                            <a:pt x="708" y="4177"/>
                          </a:lnTo>
                          <a:lnTo>
                            <a:pt x="855" y="4274"/>
                          </a:lnTo>
                          <a:lnTo>
                            <a:pt x="1001" y="4372"/>
                          </a:lnTo>
                          <a:lnTo>
                            <a:pt x="1172" y="4445"/>
                          </a:lnTo>
                          <a:lnTo>
                            <a:pt x="1319" y="4494"/>
                          </a:lnTo>
                          <a:lnTo>
                            <a:pt x="1490" y="4543"/>
                          </a:lnTo>
                          <a:lnTo>
                            <a:pt x="1661" y="4568"/>
                          </a:lnTo>
                          <a:lnTo>
                            <a:pt x="1807" y="4592"/>
                          </a:lnTo>
                          <a:lnTo>
                            <a:pt x="1978" y="4568"/>
                          </a:lnTo>
                          <a:lnTo>
                            <a:pt x="2149" y="4568"/>
                          </a:lnTo>
                          <a:lnTo>
                            <a:pt x="2320" y="4543"/>
                          </a:lnTo>
                          <a:lnTo>
                            <a:pt x="2491" y="4494"/>
                          </a:lnTo>
                          <a:lnTo>
                            <a:pt x="2638" y="4421"/>
                          </a:lnTo>
                          <a:lnTo>
                            <a:pt x="2784" y="4348"/>
                          </a:lnTo>
                          <a:lnTo>
                            <a:pt x="2931" y="4250"/>
                          </a:lnTo>
                          <a:lnTo>
                            <a:pt x="3077" y="4152"/>
                          </a:lnTo>
                          <a:lnTo>
                            <a:pt x="3200" y="4030"/>
                          </a:lnTo>
                          <a:lnTo>
                            <a:pt x="3346" y="3859"/>
                          </a:lnTo>
                          <a:lnTo>
                            <a:pt x="3493" y="3664"/>
                          </a:lnTo>
                          <a:lnTo>
                            <a:pt x="3615" y="3395"/>
                          </a:lnTo>
                          <a:lnTo>
                            <a:pt x="3761" y="3127"/>
                          </a:lnTo>
                          <a:lnTo>
                            <a:pt x="4005" y="2467"/>
                          </a:lnTo>
                          <a:lnTo>
                            <a:pt x="4225" y="1808"/>
                          </a:lnTo>
                          <a:lnTo>
                            <a:pt x="4421" y="1148"/>
                          </a:lnTo>
                          <a:lnTo>
                            <a:pt x="4543" y="611"/>
                          </a:lnTo>
                          <a:lnTo>
                            <a:pt x="4592" y="196"/>
                          </a:lnTo>
                          <a:lnTo>
                            <a:pt x="4592" y="74"/>
                          </a:lnTo>
                          <a:lnTo>
                            <a:pt x="4567" y="0"/>
                          </a:lnTo>
                          <a:close/>
                        </a:path>
                      </a:pathLst>
                    </a:custGeom>
                    <a:solidFill>
                      <a:srgbClr val="92D050"/>
                    </a:solidFill>
                    <a:ln w="28575">
                      <a:solidFill>
                        <a:schemeClr val="accent6">
                          <a:lumMod val="50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chemeClr val="dk1"/>
                        </a:solidFill>
                      </a:endParaRPr>
                    </a:p>
                  </p:txBody>
                </p:sp>
                <p:sp>
                  <p:nvSpPr>
                    <p:cNvPr id="272" name="Google Shape;4618;p39">
                      <a:extLst>
                        <a:ext uri="{FF2B5EF4-FFF2-40B4-BE49-F238E27FC236}">
                          <a16:creationId xmlns:a16="http://schemas.microsoft.com/office/drawing/2014/main" id="{2EA52D28-BBF3-48EA-A61E-35751297DCDC}"/>
                        </a:ext>
                      </a:extLst>
                    </p:cNvPr>
                    <p:cNvSpPr/>
                    <p:nvPr/>
                  </p:nvSpPr>
                  <p:spPr>
                    <a:xfrm>
                      <a:off x="1979475" y="4542675"/>
                      <a:ext cx="156925" cy="156950"/>
                    </a:xfrm>
                    <a:custGeom>
                      <a:avLst/>
                      <a:gdLst/>
                      <a:ahLst/>
                      <a:cxnLst/>
                      <a:rect l="l" t="t" r="r" b="b"/>
                      <a:pathLst>
                        <a:path w="6277" h="6278" extrusionOk="0">
                          <a:moveTo>
                            <a:pt x="122" y="1"/>
                          </a:moveTo>
                          <a:lnTo>
                            <a:pt x="25" y="25"/>
                          </a:lnTo>
                          <a:lnTo>
                            <a:pt x="0" y="123"/>
                          </a:lnTo>
                          <a:lnTo>
                            <a:pt x="0" y="294"/>
                          </a:lnTo>
                          <a:lnTo>
                            <a:pt x="25" y="538"/>
                          </a:lnTo>
                          <a:lnTo>
                            <a:pt x="74" y="856"/>
                          </a:lnTo>
                          <a:lnTo>
                            <a:pt x="244" y="1613"/>
                          </a:lnTo>
                          <a:lnTo>
                            <a:pt x="489" y="2492"/>
                          </a:lnTo>
                          <a:lnTo>
                            <a:pt x="806" y="3420"/>
                          </a:lnTo>
                          <a:lnTo>
                            <a:pt x="977" y="3860"/>
                          </a:lnTo>
                          <a:lnTo>
                            <a:pt x="1148" y="4275"/>
                          </a:lnTo>
                          <a:lnTo>
                            <a:pt x="1319" y="4666"/>
                          </a:lnTo>
                          <a:lnTo>
                            <a:pt x="1514" y="5007"/>
                          </a:lnTo>
                          <a:lnTo>
                            <a:pt x="1710" y="5301"/>
                          </a:lnTo>
                          <a:lnTo>
                            <a:pt x="1905" y="5520"/>
                          </a:lnTo>
                          <a:lnTo>
                            <a:pt x="2076" y="5691"/>
                          </a:lnTo>
                          <a:lnTo>
                            <a:pt x="2272" y="5838"/>
                          </a:lnTo>
                          <a:lnTo>
                            <a:pt x="2467" y="5960"/>
                          </a:lnTo>
                          <a:lnTo>
                            <a:pt x="2687" y="6058"/>
                          </a:lnTo>
                          <a:lnTo>
                            <a:pt x="2907" y="6155"/>
                          </a:lnTo>
                          <a:lnTo>
                            <a:pt x="3126" y="6204"/>
                          </a:lnTo>
                          <a:lnTo>
                            <a:pt x="3371" y="6253"/>
                          </a:lnTo>
                          <a:lnTo>
                            <a:pt x="3590" y="6277"/>
                          </a:lnTo>
                          <a:lnTo>
                            <a:pt x="3835" y="6277"/>
                          </a:lnTo>
                          <a:lnTo>
                            <a:pt x="4054" y="6253"/>
                          </a:lnTo>
                          <a:lnTo>
                            <a:pt x="4299" y="6204"/>
                          </a:lnTo>
                          <a:lnTo>
                            <a:pt x="4519" y="6155"/>
                          </a:lnTo>
                          <a:lnTo>
                            <a:pt x="4738" y="6058"/>
                          </a:lnTo>
                          <a:lnTo>
                            <a:pt x="4958" y="5960"/>
                          </a:lnTo>
                          <a:lnTo>
                            <a:pt x="5154" y="5838"/>
                          </a:lnTo>
                          <a:lnTo>
                            <a:pt x="5349" y="5691"/>
                          </a:lnTo>
                          <a:lnTo>
                            <a:pt x="2003" y="2345"/>
                          </a:lnTo>
                          <a:lnTo>
                            <a:pt x="1954" y="2272"/>
                          </a:lnTo>
                          <a:lnTo>
                            <a:pt x="1954" y="2174"/>
                          </a:lnTo>
                          <a:lnTo>
                            <a:pt x="1954" y="2101"/>
                          </a:lnTo>
                          <a:lnTo>
                            <a:pt x="2003" y="2003"/>
                          </a:lnTo>
                          <a:lnTo>
                            <a:pt x="2101" y="1955"/>
                          </a:lnTo>
                          <a:lnTo>
                            <a:pt x="2272" y="1955"/>
                          </a:lnTo>
                          <a:lnTo>
                            <a:pt x="2345" y="2003"/>
                          </a:lnTo>
                          <a:lnTo>
                            <a:pt x="5691" y="5349"/>
                          </a:lnTo>
                          <a:lnTo>
                            <a:pt x="5837" y="5154"/>
                          </a:lnTo>
                          <a:lnTo>
                            <a:pt x="5959" y="4959"/>
                          </a:lnTo>
                          <a:lnTo>
                            <a:pt x="6057" y="4739"/>
                          </a:lnTo>
                          <a:lnTo>
                            <a:pt x="6155" y="4519"/>
                          </a:lnTo>
                          <a:lnTo>
                            <a:pt x="6204" y="4299"/>
                          </a:lnTo>
                          <a:lnTo>
                            <a:pt x="6253" y="4055"/>
                          </a:lnTo>
                          <a:lnTo>
                            <a:pt x="6277" y="3835"/>
                          </a:lnTo>
                          <a:lnTo>
                            <a:pt x="6277" y="3591"/>
                          </a:lnTo>
                          <a:lnTo>
                            <a:pt x="6253" y="3371"/>
                          </a:lnTo>
                          <a:lnTo>
                            <a:pt x="6204" y="3127"/>
                          </a:lnTo>
                          <a:lnTo>
                            <a:pt x="6155" y="2907"/>
                          </a:lnTo>
                          <a:lnTo>
                            <a:pt x="6057" y="2687"/>
                          </a:lnTo>
                          <a:lnTo>
                            <a:pt x="5959" y="2467"/>
                          </a:lnTo>
                          <a:lnTo>
                            <a:pt x="5837" y="2272"/>
                          </a:lnTo>
                          <a:lnTo>
                            <a:pt x="5691" y="2077"/>
                          </a:lnTo>
                          <a:lnTo>
                            <a:pt x="5520" y="1906"/>
                          </a:lnTo>
                          <a:lnTo>
                            <a:pt x="5300" y="1710"/>
                          </a:lnTo>
                          <a:lnTo>
                            <a:pt x="5007" y="1515"/>
                          </a:lnTo>
                          <a:lnTo>
                            <a:pt x="4665" y="1320"/>
                          </a:lnTo>
                          <a:lnTo>
                            <a:pt x="4274" y="1149"/>
                          </a:lnTo>
                          <a:lnTo>
                            <a:pt x="3859" y="978"/>
                          </a:lnTo>
                          <a:lnTo>
                            <a:pt x="3419" y="807"/>
                          </a:lnTo>
                          <a:lnTo>
                            <a:pt x="2491" y="489"/>
                          </a:lnTo>
                          <a:lnTo>
                            <a:pt x="1612" y="245"/>
                          </a:lnTo>
                          <a:lnTo>
                            <a:pt x="855" y="74"/>
                          </a:lnTo>
                          <a:lnTo>
                            <a:pt x="538" y="25"/>
                          </a:lnTo>
                          <a:lnTo>
                            <a:pt x="293" y="1"/>
                          </a:lnTo>
                          <a:close/>
                        </a:path>
                      </a:pathLst>
                    </a:custGeom>
                    <a:solidFill>
                      <a:srgbClr val="92D050"/>
                    </a:solidFill>
                    <a:ln w="28575">
                      <a:solidFill>
                        <a:schemeClr val="accent6">
                          <a:lumMod val="50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chemeClr val="dk1"/>
                        </a:solidFill>
                      </a:endParaRPr>
                    </a:p>
                  </p:txBody>
                </p:sp>
                <p:sp>
                  <p:nvSpPr>
                    <p:cNvPr id="273" name="Google Shape;4619;p39">
                      <a:extLst>
                        <a:ext uri="{FF2B5EF4-FFF2-40B4-BE49-F238E27FC236}">
                          <a16:creationId xmlns:a16="http://schemas.microsoft.com/office/drawing/2014/main" id="{C77972AE-3215-4961-874A-079145F317C5}"/>
                        </a:ext>
                      </a:extLst>
                    </p:cNvPr>
                    <p:cNvSpPr/>
                    <p:nvPr/>
                  </p:nvSpPr>
                  <p:spPr>
                    <a:xfrm>
                      <a:off x="2041123" y="4289300"/>
                      <a:ext cx="240000" cy="509225"/>
                    </a:xfrm>
                    <a:custGeom>
                      <a:avLst/>
                      <a:gdLst/>
                      <a:ahLst/>
                      <a:cxnLst/>
                      <a:rect l="l" t="t" r="r" b="b"/>
                      <a:pathLst>
                        <a:path w="9600" h="20369" extrusionOk="0">
                          <a:moveTo>
                            <a:pt x="4788" y="3664"/>
                          </a:moveTo>
                          <a:lnTo>
                            <a:pt x="5032" y="3688"/>
                          </a:lnTo>
                          <a:lnTo>
                            <a:pt x="5228" y="3761"/>
                          </a:lnTo>
                          <a:lnTo>
                            <a:pt x="5423" y="3859"/>
                          </a:lnTo>
                          <a:lnTo>
                            <a:pt x="5594" y="3981"/>
                          </a:lnTo>
                          <a:lnTo>
                            <a:pt x="5716" y="4152"/>
                          </a:lnTo>
                          <a:lnTo>
                            <a:pt x="5838" y="4347"/>
                          </a:lnTo>
                          <a:lnTo>
                            <a:pt x="5887" y="4567"/>
                          </a:lnTo>
                          <a:lnTo>
                            <a:pt x="5911" y="4787"/>
                          </a:lnTo>
                          <a:lnTo>
                            <a:pt x="5887" y="5007"/>
                          </a:lnTo>
                          <a:lnTo>
                            <a:pt x="5838" y="5227"/>
                          </a:lnTo>
                          <a:lnTo>
                            <a:pt x="5716" y="5422"/>
                          </a:lnTo>
                          <a:lnTo>
                            <a:pt x="5594" y="5569"/>
                          </a:lnTo>
                          <a:lnTo>
                            <a:pt x="5423" y="5715"/>
                          </a:lnTo>
                          <a:lnTo>
                            <a:pt x="5228" y="5813"/>
                          </a:lnTo>
                          <a:lnTo>
                            <a:pt x="5032" y="5886"/>
                          </a:lnTo>
                          <a:lnTo>
                            <a:pt x="4788" y="5911"/>
                          </a:lnTo>
                          <a:lnTo>
                            <a:pt x="4568" y="5886"/>
                          </a:lnTo>
                          <a:lnTo>
                            <a:pt x="4348" y="5813"/>
                          </a:lnTo>
                          <a:lnTo>
                            <a:pt x="4177" y="5715"/>
                          </a:lnTo>
                          <a:lnTo>
                            <a:pt x="4006" y="5569"/>
                          </a:lnTo>
                          <a:lnTo>
                            <a:pt x="3860" y="5422"/>
                          </a:lnTo>
                          <a:lnTo>
                            <a:pt x="3762" y="5227"/>
                          </a:lnTo>
                          <a:lnTo>
                            <a:pt x="3689" y="5007"/>
                          </a:lnTo>
                          <a:lnTo>
                            <a:pt x="3664" y="4787"/>
                          </a:lnTo>
                          <a:lnTo>
                            <a:pt x="3689" y="4567"/>
                          </a:lnTo>
                          <a:lnTo>
                            <a:pt x="3762" y="4347"/>
                          </a:lnTo>
                          <a:lnTo>
                            <a:pt x="3860" y="4152"/>
                          </a:lnTo>
                          <a:lnTo>
                            <a:pt x="4006" y="3981"/>
                          </a:lnTo>
                          <a:lnTo>
                            <a:pt x="4177" y="3859"/>
                          </a:lnTo>
                          <a:lnTo>
                            <a:pt x="4348" y="3761"/>
                          </a:lnTo>
                          <a:lnTo>
                            <a:pt x="4568" y="3688"/>
                          </a:lnTo>
                          <a:lnTo>
                            <a:pt x="4788" y="3664"/>
                          </a:lnTo>
                          <a:close/>
                          <a:moveTo>
                            <a:pt x="4568" y="0"/>
                          </a:moveTo>
                          <a:lnTo>
                            <a:pt x="4348" y="49"/>
                          </a:lnTo>
                          <a:lnTo>
                            <a:pt x="4153" y="122"/>
                          </a:lnTo>
                          <a:lnTo>
                            <a:pt x="3933" y="220"/>
                          </a:lnTo>
                          <a:lnTo>
                            <a:pt x="3738" y="342"/>
                          </a:lnTo>
                          <a:lnTo>
                            <a:pt x="3542" y="489"/>
                          </a:lnTo>
                          <a:lnTo>
                            <a:pt x="3347" y="684"/>
                          </a:lnTo>
                          <a:lnTo>
                            <a:pt x="3176" y="904"/>
                          </a:lnTo>
                          <a:lnTo>
                            <a:pt x="2907" y="855"/>
                          </a:lnTo>
                          <a:lnTo>
                            <a:pt x="2663" y="855"/>
                          </a:lnTo>
                          <a:lnTo>
                            <a:pt x="2394" y="904"/>
                          </a:lnTo>
                          <a:lnTo>
                            <a:pt x="2175" y="953"/>
                          </a:lnTo>
                          <a:lnTo>
                            <a:pt x="1955" y="1026"/>
                          </a:lnTo>
                          <a:lnTo>
                            <a:pt x="1759" y="1124"/>
                          </a:lnTo>
                          <a:lnTo>
                            <a:pt x="1564" y="1246"/>
                          </a:lnTo>
                          <a:lnTo>
                            <a:pt x="1393" y="1392"/>
                          </a:lnTo>
                          <a:lnTo>
                            <a:pt x="1271" y="1563"/>
                          </a:lnTo>
                          <a:lnTo>
                            <a:pt x="1124" y="1734"/>
                          </a:lnTo>
                          <a:lnTo>
                            <a:pt x="1027" y="1930"/>
                          </a:lnTo>
                          <a:lnTo>
                            <a:pt x="953" y="2149"/>
                          </a:lnTo>
                          <a:lnTo>
                            <a:pt x="905" y="2394"/>
                          </a:lnTo>
                          <a:lnTo>
                            <a:pt x="880" y="2638"/>
                          </a:lnTo>
                          <a:lnTo>
                            <a:pt x="880" y="2906"/>
                          </a:lnTo>
                          <a:lnTo>
                            <a:pt x="905" y="3175"/>
                          </a:lnTo>
                          <a:lnTo>
                            <a:pt x="685" y="3346"/>
                          </a:lnTo>
                          <a:lnTo>
                            <a:pt x="514" y="3517"/>
                          </a:lnTo>
                          <a:lnTo>
                            <a:pt x="343" y="3712"/>
                          </a:lnTo>
                          <a:lnTo>
                            <a:pt x="221" y="3932"/>
                          </a:lnTo>
                          <a:lnTo>
                            <a:pt x="123" y="4128"/>
                          </a:lnTo>
                          <a:lnTo>
                            <a:pt x="50" y="4347"/>
                          </a:lnTo>
                          <a:lnTo>
                            <a:pt x="25" y="4567"/>
                          </a:lnTo>
                          <a:lnTo>
                            <a:pt x="1" y="4787"/>
                          </a:lnTo>
                          <a:lnTo>
                            <a:pt x="25" y="5007"/>
                          </a:lnTo>
                          <a:lnTo>
                            <a:pt x="50" y="5227"/>
                          </a:lnTo>
                          <a:lnTo>
                            <a:pt x="123" y="5422"/>
                          </a:lnTo>
                          <a:lnTo>
                            <a:pt x="221" y="5642"/>
                          </a:lnTo>
                          <a:lnTo>
                            <a:pt x="343" y="5837"/>
                          </a:lnTo>
                          <a:lnTo>
                            <a:pt x="514" y="6033"/>
                          </a:lnTo>
                          <a:lnTo>
                            <a:pt x="685" y="6228"/>
                          </a:lnTo>
                          <a:lnTo>
                            <a:pt x="905" y="6399"/>
                          </a:lnTo>
                          <a:lnTo>
                            <a:pt x="880" y="6668"/>
                          </a:lnTo>
                          <a:lnTo>
                            <a:pt x="880" y="6936"/>
                          </a:lnTo>
                          <a:lnTo>
                            <a:pt x="905" y="7181"/>
                          </a:lnTo>
                          <a:lnTo>
                            <a:pt x="953" y="7400"/>
                          </a:lnTo>
                          <a:lnTo>
                            <a:pt x="1027" y="7620"/>
                          </a:lnTo>
                          <a:lnTo>
                            <a:pt x="1124" y="7816"/>
                          </a:lnTo>
                          <a:lnTo>
                            <a:pt x="1271" y="8011"/>
                          </a:lnTo>
                          <a:lnTo>
                            <a:pt x="1393" y="8182"/>
                          </a:lnTo>
                          <a:lnTo>
                            <a:pt x="1564" y="8328"/>
                          </a:lnTo>
                          <a:lnTo>
                            <a:pt x="1759" y="8451"/>
                          </a:lnTo>
                          <a:lnTo>
                            <a:pt x="1955" y="8548"/>
                          </a:lnTo>
                          <a:lnTo>
                            <a:pt x="2175" y="8621"/>
                          </a:lnTo>
                          <a:lnTo>
                            <a:pt x="2394" y="8670"/>
                          </a:lnTo>
                          <a:lnTo>
                            <a:pt x="2663" y="8695"/>
                          </a:lnTo>
                          <a:lnTo>
                            <a:pt x="2907" y="8695"/>
                          </a:lnTo>
                          <a:lnTo>
                            <a:pt x="3176" y="8670"/>
                          </a:lnTo>
                          <a:lnTo>
                            <a:pt x="3420" y="8939"/>
                          </a:lnTo>
                          <a:lnTo>
                            <a:pt x="3664" y="9159"/>
                          </a:lnTo>
                          <a:lnTo>
                            <a:pt x="3933" y="9354"/>
                          </a:lnTo>
                          <a:lnTo>
                            <a:pt x="4202" y="9476"/>
                          </a:lnTo>
                          <a:lnTo>
                            <a:pt x="4202" y="19783"/>
                          </a:lnTo>
                          <a:lnTo>
                            <a:pt x="4226" y="19905"/>
                          </a:lnTo>
                          <a:lnTo>
                            <a:pt x="4251" y="20027"/>
                          </a:lnTo>
                          <a:lnTo>
                            <a:pt x="4299" y="20125"/>
                          </a:lnTo>
                          <a:lnTo>
                            <a:pt x="4373" y="20198"/>
                          </a:lnTo>
                          <a:lnTo>
                            <a:pt x="4470" y="20271"/>
                          </a:lnTo>
                          <a:lnTo>
                            <a:pt x="4568" y="20345"/>
                          </a:lnTo>
                          <a:lnTo>
                            <a:pt x="4666" y="20369"/>
                          </a:lnTo>
                          <a:lnTo>
                            <a:pt x="4910" y="20369"/>
                          </a:lnTo>
                          <a:lnTo>
                            <a:pt x="5032" y="20345"/>
                          </a:lnTo>
                          <a:lnTo>
                            <a:pt x="5130" y="20271"/>
                          </a:lnTo>
                          <a:lnTo>
                            <a:pt x="5203" y="20198"/>
                          </a:lnTo>
                          <a:lnTo>
                            <a:pt x="5276" y="20125"/>
                          </a:lnTo>
                          <a:lnTo>
                            <a:pt x="5350" y="20027"/>
                          </a:lnTo>
                          <a:lnTo>
                            <a:pt x="5374" y="19905"/>
                          </a:lnTo>
                          <a:lnTo>
                            <a:pt x="5374" y="19783"/>
                          </a:lnTo>
                          <a:lnTo>
                            <a:pt x="5374" y="9476"/>
                          </a:lnTo>
                          <a:lnTo>
                            <a:pt x="5667" y="9354"/>
                          </a:lnTo>
                          <a:lnTo>
                            <a:pt x="5936" y="9159"/>
                          </a:lnTo>
                          <a:lnTo>
                            <a:pt x="6180" y="8939"/>
                          </a:lnTo>
                          <a:lnTo>
                            <a:pt x="6400" y="8670"/>
                          </a:lnTo>
                          <a:lnTo>
                            <a:pt x="6668" y="8695"/>
                          </a:lnTo>
                          <a:lnTo>
                            <a:pt x="6937" y="8695"/>
                          </a:lnTo>
                          <a:lnTo>
                            <a:pt x="7181" y="8670"/>
                          </a:lnTo>
                          <a:lnTo>
                            <a:pt x="7426" y="8621"/>
                          </a:lnTo>
                          <a:lnTo>
                            <a:pt x="7645" y="8548"/>
                          </a:lnTo>
                          <a:lnTo>
                            <a:pt x="7841" y="8451"/>
                          </a:lnTo>
                          <a:lnTo>
                            <a:pt x="8012" y="8328"/>
                          </a:lnTo>
                          <a:lnTo>
                            <a:pt x="8183" y="8182"/>
                          </a:lnTo>
                          <a:lnTo>
                            <a:pt x="8329" y="8011"/>
                          </a:lnTo>
                          <a:lnTo>
                            <a:pt x="8451" y="7816"/>
                          </a:lnTo>
                          <a:lnTo>
                            <a:pt x="8549" y="7620"/>
                          </a:lnTo>
                          <a:lnTo>
                            <a:pt x="8622" y="7400"/>
                          </a:lnTo>
                          <a:lnTo>
                            <a:pt x="8696" y="7181"/>
                          </a:lnTo>
                          <a:lnTo>
                            <a:pt x="8720" y="6936"/>
                          </a:lnTo>
                          <a:lnTo>
                            <a:pt x="8720" y="6668"/>
                          </a:lnTo>
                          <a:lnTo>
                            <a:pt x="8696" y="6399"/>
                          </a:lnTo>
                          <a:lnTo>
                            <a:pt x="8891" y="6228"/>
                          </a:lnTo>
                          <a:lnTo>
                            <a:pt x="9086" y="6033"/>
                          </a:lnTo>
                          <a:lnTo>
                            <a:pt x="9233" y="5837"/>
                          </a:lnTo>
                          <a:lnTo>
                            <a:pt x="9355" y="5642"/>
                          </a:lnTo>
                          <a:lnTo>
                            <a:pt x="9453" y="5422"/>
                          </a:lnTo>
                          <a:lnTo>
                            <a:pt x="9526" y="5227"/>
                          </a:lnTo>
                          <a:lnTo>
                            <a:pt x="9575" y="5007"/>
                          </a:lnTo>
                          <a:lnTo>
                            <a:pt x="9599" y="4787"/>
                          </a:lnTo>
                          <a:lnTo>
                            <a:pt x="9575" y="4567"/>
                          </a:lnTo>
                          <a:lnTo>
                            <a:pt x="9526" y="4347"/>
                          </a:lnTo>
                          <a:lnTo>
                            <a:pt x="9453" y="4128"/>
                          </a:lnTo>
                          <a:lnTo>
                            <a:pt x="9355" y="3932"/>
                          </a:lnTo>
                          <a:lnTo>
                            <a:pt x="9233" y="3712"/>
                          </a:lnTo>
                          <a:lnTo>
                            <a:pt x="9086" y="3517"/>
                          </a:lnTo>
                          <a:lnTo>
                            <a:pt x="8891" y="3346"/>
                          </a:lnTo>
                          <a:lnTo>
                            <a:pt x="8696" y="3175"/>
                          </a:lnTo>
                          <a:lnTo>
                            <a:pt x="8720" y="2906"/>
                          </a:lnTo>
                          <a:lnTo>
                            <a:pt x="8720" y="2638"/>
                          </a:lnTo>
                          <a:lnTo>
                            <a:pt x="8696" y="2394"/>
                          </a:lnTo>
                          <a:lnTo>
                            <a:pt x="8622" y="2149"/>
                          </a:lnTo>
                          <a:lnTo>
                            <a:pt x="8549" y="1930"/>
                          </a:lnTo>
                          <a:lnTo>
                            <a:pt x="8451" y="1734"/>
                          </a:lnTo>
                          <a:lnTo>
                            <a:pt x="8329" y="1563"/>
                          </a:lnTo>
                          <a:lnTo>
                            <a:pt x="8183" y="1392"/>
                          </a:lnTo>
                          <a:lnTo>
                            <a:pt x="8012" y="1246"/>
                          </a:lnTo>
                          <a:lnTo>
                            <a:pt x="7841" y="1124"/>
                          </a:lnTo>
                          <a:lnTo>
                            <a:pt x="7645" y="1026"/>
                          </a:lnTo>
                          <a:lnTo>
                            <a:pt x="7426" y="953"/>
                          </a:lnTo>
                          <a:lnTo>
                            <a:pt x="7181" y="904"/>
                          </a:lnTo>
                          <a:lnTo>
                            <a:pt x="6937" y="855"/>
                          </a:lnTo>
                          <a:lnTo>
                            <a:pt x="6668" y="855"/>
                          </a:lnTo>
                          <a:lnTo>
                            <a:pt x="6400" y="904"/>
                          </a:lnTo>
                          <a:lnTo>
                            <a:pt x="6229" y="684"/>
                          </a:lnTo>
                          <a:lnTo>
                            <a:pt x="6058" y="489"/>
                          </a:lnTo>
                          <a:lnTo>
                            <a:pt x="5863" y="342"/>
                          </a:lnTo>
                          <a:lnTo>
                            <a:pt x="5643" y="220"/>
                          </a:lnTo>
                          <a:lnTo>
                            <a:pt x="5447" y="122"/>
                          </a:lnTo>
                          <a:lnTo>
                            <a:pt x="5228" y="49"/>
                          </a:lnTo>
                          <a:lnTo>
                            <a:pt x="5008" y="0"/>
                          </a:lnTo>
                          <a:close/>
                        </a:path>
                      </a:pathLst>
                    </a:cu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dirty="0">
                        <a:solidFill>
                          <a:schemeClr val="dk1"/>
                        </a:solidFill>
                      </a:endParaRPr>
                    </a:p>
                  </p:txBody>
                </p:sp>
              </p:grpSp>
              <p:grpSp>
                <p:nvGrpSpPr>
                  <p:cNvPr id="259" name="Google Shape;4616;p39">
                    <a:extLst>
                      <a:ext uri="{FF2B5EF4-FFF2-40B4-BE49-F238E27FC236}">
                        <a16:creationId xmlns:a16="http://schemas.microsoft.com/office/drawing/2014/main" id="{242FB63D-5CBB-4AB0-B0F4-437DFAA2DD4F}"/>
                      </a:ext>
                    </a:extLst>
                  </p:cNvPr>
                  <p:cNvGrpSpPr>
                    <a:grpSpLocks noChangeAspect="1"/>
                  </p:cNvGrpSpPr>
                  <p:nvPr/>
                </p:nvGrpSpPr>
                <p:grpSpPr>
                  <a:xfrm>
                    <a:off x="309720" y="1846006"/>
                    <a:ext cx="464624" cy="733864"/>
                    <a:chOff x="1979475" y="4289300"/>
                    <a:chExt cx="322400" cy="509225"/>
                  </a:xfrm>
                </p:grpSpPr>
                <p:sp>
                  <p:nvSpPr>
                    <p:cNvPr id="268" name="Google Shape;4617;p39">
                      <a:extLst>
                        <a:ext uri="{FF2B5EF4-FFF2-40B4-BE49-F238E27FC236}">
                          <a16:creationId xmlns:a16="http://schemas.microsoft.com/office/drawing/2014/main" id="{1B822FD0-CCCC-41C0-9F4B-C51BEEFF124E}"/>
                        </a:ext>
                      </a:extLst>
                    </p:cNvPr>
                    <p:cNvSpPr/>
                    <p:nvPr/>
                  </p:nvSpPr>
                  <p:spPr>
                    <a:xfrm>
                      <a:off x="2187075" y="4509100"/>
                      <a:ext cx="114800" cy="114800"/>
                    </a:xfrm>
                    <a:custGeom>
                      <a:avLst/>
                      <a:gdLst/>
                      <a:ahLst/>
                      <a:cxnLst/>
                      <a:rect l="l" t="t" r="r" b="b"/>
                      <a:pathLst>
                        <a:path w="4592" h="4592" extrusionOk="0">
                          <a:moveTo>
                            <a:pt x="4396" y="0"/>
                          </a:moveTo>
                          <a:lnTo>
                            <a:pt x="3981" y="49"/>
                          </a:lnTo>
                          <a:lnTo>
                            <a:pt x="3419" y="171"/>
                          </a:lnTo>
                          <a:lnTo>
                            <a:pt x="2784" y="367"/>
                          </a:lnTo>
                          <a:lnTo>
                            <a:pt x="2100" y="587"/>
                          </a:lnTo>
                          <a:lnTo>
                            <a:pt x="1465" y="831"/>
                          </a:lnTo>
                          <a:lnTo>
                            <a:pt x="1172" y="953"/>
                          </a:lnTo>
                          <a:lnTo>
                            <a:pt x="928" y="1099"/>
                          </a:lnTo>
                          <a:lnTo>
                            <a:pt x="708" y="1246"/>
                          </a:lnTo>
                          <a:lnTo>
                            <a:pt x="562" y="1368"/>
                          </a:lnTo>
                          <a:lnTo>
                            <a:pt x="440" y="1515"/>
                          </a:lnTo>
                          <a:lnTo>
                            <a:pt x="318" y="1637"/>
                          </a:lnTo>
                          <a:lnTo>
                            <a:pt x="244" y="1808"/>
                          </a:lnTo>
                          <a:lnTo>
                            <a:pt x="171" y="1954"/>
                          </a:lnTo>
                          <a:lnTo>
                            <a:pt x="98" y="2101"/>
                          </a:lnTo>
                          <a:lnTo>
                            <a:pt x="49" y="2272"/>
                          </a:lnTo>
                          <a:lnTo>
                            <a:pt x="25" y="2443"/>
                          </a:lnTo>
                          <a:lnTo>
                            <a:pt x="0" y="2589"/>
                          </a:lnTo>
                          <a:lnTo>
                            <a:pt x="0" y="2760"/>
                          </a:lnTo>
                          <a:lnTo>
                            <a:pt x="25" y="2931"/>
                          </a:lnTo>
                          <a:lnTo>
                            <a:pt x="49" y="3102"/>
                          </a:lnTo>
                          <a:lnTo>
                            <a:pt x="98" y="3273"/>
                          </a:lnTo>
                          <a:lnTo>
                            <a:pt x="147" y="3420"/>
                          </a:lnTo>
                          <a:lnTo>
                            <a:pt x="220" y="3566"/>
                          </a:lnTo>
                          <a:lnTo>
                            <a:pt x="318" y="3737"/>
                          </a:lnTo>
                          <a:lnTo>
                            <a:pt x="415" y="3859"/>
                          </a:lnTo>
                          <a:lnTo>
                            <a:pt x="2418" y="1857"/>
                          </a:lnTo>
                          <a:lnTo>
                            <a:pt x="2491" y="1808"/>
                          </a:lnTo>
                          <a:lnTo>
                            <a:pt x="2638" y="1808"/>
                          </a:lnTo>
                          <a:lnTo>
                            <a:pt x="2711" y="1857"/>
                          </a:lnTo>
                          <a:lnTo>
                            <a:pt x="2760" y="1930"/>
                          </a:lnTo>
                          <a:lnTo>
                            <a:pt x="2784" y="2028"/>
                          </a:lnTo>
                          <a:lnTo>
                            <a:pt x="2760" y="2101"/>
                          </a:lnTo>
                          <a:lnTo>
                            <a:pt x="2711" y="2174"/>
                          </a:lnTo>
                          <a:lnTo>
                            <a:pt x="708" y="4177"/>
                          </a:lnTo>
                          <a:lnTo>
                            <a:pt x="855" y="4274"/>
                          </a:lnTo>
                          <a:lnTo>
                            <a:pt x="1001" y="4372"/>
                          </a:lnTo>
                          <a:lnTo>
                            <a:pt x="1172" y="4445"/>
                          </a:lnTo>
                          <a:lnTo>
                            <a:pt x="1319" y="4494"/>
                          </a:lnTo>
                          <a:lnTo>
                            <a:pt x="1490" y="4543"/>
                          </a:lnTo>
                          <a:lnTo>
                            <a:pt x="1661" y="4568"/>
                          </a:lnTo>
                          <a:lnTo>
                            <a:pt x="1807" y="4592"/>
                          </a:lnTo>
                          <a:lnTo>
                            <a:pt x="1978" y="4568"/>
                          </a:lnTo>
                          <a:lnTo>
                            <a:pt x="2149" y="4568"/>
                          </a:lnTo>
                          <a:lnTo>
                            <a:pt x="2320" y="4543"/>
                          </a:lnTo>
                          <a:lnTo>
                            <a:pt x="2491" y="4494"/>
                          </a:lnTo>
                          <a:lnTo>
                            <a:pt x="2638" y="4421"/>
                          </a:lnTo>
                          <a:lnTo>
                            <a:pt x="2784" y="4348"/>
                          </a:lnTo>
                          <a:lnTo>
                            <a:pt x="2931" y="4250"/>
                          </a:lnTo>
                          <a:lnTo>
                            <a:pt x="3077" y="4152"/>
                          </a:lnTo>
                          <a:lnTo>
                            <a:pt x="3200" y="4030"/>
                          </a:lnTo>
                          <a:lnTo>
                            <a:pt x="3346" y="3859"/>
                          </a:lnTo>
                          <a:lnTo>
                            <a:pt x="3493" y="3664"/>
                          </a:lnTo>
                          <a:lnTo>
                            <a:pt x="3615" y="3395"/>
                          </a:lnTo>
                          <a:lnTo>
                            <a:pt x="3761" y="3127"/>
                          </a:lnTo>
                          <a:lnTo>
                            <a:pt x="4005" y="2467"/>
                          </a:lnTo>
                          <a:lnTo>
                            <a:pt x="4225" y="1808"/>
                          </a:lnTo>
                          <a:lnTo>
                            <a:pt x="4421" y="1148"/>
                          </a:lnTo>
                          <a:lnTo>
                            <a:pt x="4543" y="611"/>
                          </a:lnTo>
                          <a:lnTo>
                            <a:pt x="4592" y="196"/>
                          </a:lnTo>
                          <a:lnTo>
                            <a:pt x="4592" y="74"/>
                          </a:lnTo>
                          <a:lnTo>
                            <a:pt x="4567" y="0"/>
                          </a:lnTo>
                          <a:close/>
                        </a:path>
                      </a:pathLst>
                    </a:custGeom>
                    <a:solidFill>
                      <a:srgbClr val="92D050"/>
                    </a:solidFill>
                    <a:ln w="28575">
                      <a:solidFill>
                        <a:schemeClr val="accent6">
                          <a:lumMod val="50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chemeClr val="dk1"/>
                        </a:solidFill>
                      </a:endParaRPr>
                    </a:p>
                  </p:txBody>
                </p:sp>
                <p:sp>
                  <p:nvSpPr>
                    <p:cNvPr id="269" name="Google Shape;4618;p39">
                      <a:extLst>
                        <a:ext uri="{FF2B5EF4-FFF2-40B4-BE49-F238E27FC236}">
                          <a16:creationId xmlns:a16="http://schemas.microsoft.com/office/drawing/2014/main" id="{5E6F82D3-4EBE-4306-AD55-A0A966C94F14}"/>
                        </a:ext>
                      </a:extLst>
                    </p:cNvPr>
                    <p:cNvSpPr/>
                    <p:nvPr/>
                  </p:nvSpPr>
                  <p:spPr>
                    <a:xfrm>
                      <a:off x="1979475" y="4542675"/>
                      <a:ext cx="156925" cy="156950"/>
                    </a:xfrm>
                    <a:custGeom>
                      <a:avLst/>
                      <a:gdLst/>
                      <a:ahLst/>
                      <a:cxnLst/>
                      <a:rect l="l" t="t" r="r" b="b"/>
                      <a:pathLst>
                        <a:path w="6277" h="6278" extrusionOk="0">
                          <a:moveTo>
                            <a:pt x="122" y="1"/>
                          </a:moveTo>
                          <a:lnTo>
                            <a:pt x="25" y="25"/>
                          </a:lnTo>
                          <a:lnTo>
                            <a:pt x="0" y="123"/>
                          </a:lnTo>
                          <a:lnTo>
                            <a:pt x="0" y="294"/>
                          </a:lnTo>
                          <a:lnTo>
                            <a:pt x="25" y="538"/>
                          </a:lnTo>
                          <a:lnTo>
                            <a:pt x="74" y="856"/>
                          </a:lnTo>
                          <a:lnTo>
                            <a:pt x="244" y="1613"/>
                          </a:lnTo>
                          <a:lnTo>
                            <a:pt x="489" y="2492"/>
                          </a:lnTo>
                          <a:lnTo>
                            <a:pt x="806" y="3420"/>
                          </a:lnTo>
                          <a:lnTo>
                            <a:pt x="977" y="3860"/>
                          </a:lnTo>
                          <a:lnTo>
                            <a:pt x="1148" y="4275"/>
                          </a:lnTo>
                          <a:lnTo>
                            <a:pt x="1319" y="4666"/>
                          </a:lnTo>
                          <a:lnTo>
                            <a:pt x="1514" y="5007"/>
                          </a:lnTo>
                          <a:lnTo>
                            <a:pt x="1710" y="5301"/>
                          </a:lnTo>
                          <a:lnTo>
                            <a:pt x="1905" y="5520"/>
                          </a:lnTo>
                          <a:lnTo>
                            <a:pt x="2076" y="5691"/>
                          </a:lnTo>
                          <a:lnTo>
                            <a:pt x="2272" y="5838"/>
                          </a:lnTo>
                          <a:lnTo>
                            <a:pt x="2467" y="5960"/>
                          </a:lnTo>
                          <a:lnTo>
                            <a:pt x="2687" y="6058"/>
                          </a:lnTo>
                          <a:lnTo>
                            <a:pt x="2907" y="6155"/>
                          </a:lnTo>
                          <a:lnTo>
                            <a:pt x="3126" y="6204"/>
                          </a:lnTo>
                          <a:lnTo>
                            <a:pt x="3371" y="6253"/>
                          </a:lnTo>
                          <a:lnTo>
                            <a:pt x="3590" y="6277"/>
                          </a:lnTo>
                          <a:lnTo>
                            <a:pt x="3835" y="6277"/>
                          </a:lnTo>
                          <a:lnTo>
                            <a:pt x="4054" y="6253"/>
                          </a:lnTo>
                          <a:lnTo>
                            <a:pt x="4299" y="6204"/>
                          </a:lnTo>
                          <a:lnTo>
                            <a:pt x="4519" y="6155"/>
                          </a:lnTo>
                          <a:lnTo>
                            <a:pt x="4738" y="6058"/>
                          </a:lnTo>
                          <a:lnTo>
                            <a:pt x="4958" y="5960"/>
                          </a:lnTo>
                          <a:lnTo>
                            <a:pt x="5154" y="5838"/>
                          </a:lnTo>
                          <a:lnTo>
                            <a:pt x="5349" y="5691"/>
                          </a:lnTo>
                          <a:lnTo>
                            <a:pt x="2003" y="2345"/>
                          </a:lnTo>
                          <a:lnTo>
                            <a:pt x="1954" y="2272"/>
                          </a:lnTo>
                          <a:lnTo>
                            <a:pt x="1954" y="2174"/>
                          </a:lnTo>
                          <a:lnTo>
                            <a:pt x="1954" y="2101"/>
                          </a:lnTo>
                          <a:lnTo>
                            <a:pt x="2003" y="2003"/>
                          </a:lnTo>
                          <a:lnTo>
                            <a:pt x="2101" y="1955"/>
                          </a:lnTo>
                          <a:lnTo>
                            <a:pt x="2272" y="1955"/>
                          </a:lnTo>
                          <a:lnTo>
                            <a:pt x="2345" y="2003"/>
                          </a:lnTo>
                          <a:lnTo>
                            <a:pt x="5691" y="5349"/>
                          </a:lnTo>
                          <a:lnTo>
                            <a:pt x="5837" y="5154"/>
                          </a:lnTo>
                          <a:lnTo>
                            <a:pt x="5959" y="4959"/>
                          </a:lnTo>
                          <a:lnTo>
                            <a:pt x="6057" y="4739"/>
                          </a:lnTo>
                          <a:lnTo>
                            <a:pt x="6155" y="4519"/>
                          </a:lnTo>
                          <a:lnTo>
                            <a:pt x="6204" y="4299"/>
                          </a:lnTo>
                          <a:lnTo>
                            <a:pt x="6253" y="4055"/>
                          </a:lnTo>
                          <a:lnTo>
                            <a:pt x="6277" y="3835"/>
                          </a:lnTo>
                          <a:lnTo>
                            <a:pt x="6277" y="3591"/>
                          </a:lnTo>
                          <a:lnTo>
                            <a:pt x="6253" y="3371"/>
                          </a:lnTo>
                          <a:lnTo>
                            <a:pt x="6204" y="3127"/>
                          </a:lnTo>
                          <a:lnTo>
                            <a:pt x="6155" y="2907"/>
                          </a:lnTo>
                          <a:lnTo>
                            <a:pt x="6057" y="2687"/>
                          </a:lnTo>
                          <a:lnTo>
                            <a:pt x="5959" y="2467"/>
                          </a:lnTo>
                          <a:lnTo>
                            <a:pt x="5837" y="2272"/>
                          </a:lnTo>
                          <a:lnTo>
                            <a:pt x="5691" y="2077"/>
                          </a:lnTo>
                          <a:lnTo>
                            <a:pt x="5520" y="1906"/>
                          </a:lnTo>
                          <a:lnTo>
                            <a:pt x="5300" y="1710"/>
                          </a:lnTo>
                          <a:lnTo>
                            <a:pt x="5007" y="1515"/>
                          </a:lnTo>
                          <a:lnTo>
                            <a:pt x="4665" y="1320"/>
                          </a:lnTo>
                          <a:lnTo>
                            <a:pt x="4274" y="1149"/>
                          </a:lnTo>
                          <a:lnTo>
                            <a:pt x="3859" y="978"/>
                          </a:lnTo>
                          <a:lnTo>
                            <a:pt x="3419" y="807"/>
                          </a:lnTo>
                          <a:lnTo>
                            <a:pt x="2491" y="489"/>
                          </a:lnTo>
                          <a:lnTo>
                            <a:pt x="1612" y="245"/>
                          </a:lnTo>
                          <a:lnTo>
                            <a:pt x="855" y="74"/>
                          </a:lnTo>
                          <a:lnTo>
                            <a:pt x="538" y="25"/>
                          </a:lnTo>
                          <a:lnTo>
                            <a:pt x="293" y="1"/>
                          </a:lnTo>
                          <a:close/>
                        </a:path>
                      </a:pathLst>
                    </a:custGeom>
                    <a:solidFill>
                      <a:srgbClr val="92D050"/>
                    </a:solidFill>
                    <a:ln w="28575">
                      <a:solidFill>
                        <a:schemeClr val="accent6">
                          <a:lumMod val="50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chemeClr val="dk1"/>
                        </a:solidFill>
                      </a:endParaRPr>
                    </a:p>
                  </p:txBody>
                </p:sp>
                <p:sp>
                  <p:nvSpPr>
                    <p:cNvPr id="270" name="Google Shape;4619;p39">
                      <a:extLst>
                        <a:ext uri="{FF2B5EF4-FFF2-40B4-BE49-F238E27FC236}">
                          <a16:creationId xmlns:a16="http://schemas.microsoft.com/office/drawing/2014/main" id="{53B09BBE-84DD-473D-8EAF-F8FD9D3E2D8E}"/>
                        </a:ext>
                      </a:extLst>
                    </p:cNvPr>
                    <p:cNvSpPr/>
                    <p:nvPr/>
                  </p:nvSpPr>
                  <p:spPr>
                    <a:xfrm>
                      <a:off x="2041125" y="4289300"/>
                      <a:ext cx="240000" cy="509225"/>
                    </a:xfrm>
                    <a:custGeom>
                      <a:avLst/>
                      <a:gdLst/>
                      <a:ahLst/>
                      <a:cxnLst/>
                      <a:rect l="l" t="t" r="r" b="b"/>
                      <a:pathLst>
                        <a:path w="9600" h="20369" extrusionOk="0">
                          <a:moveTo>
                            <a:pt x="4788" y="3664"/>
                          </a:moveTo>
                          <a:lnTo>
                            <a:pt x="5032" y="3688"/>
                          </a:lnTo>
                          <a:lnTo>
                            <a:pt x="5228" y="3761"/>
                          </a:lnTo>
                          <a:lnTo>
                            <a:pt x="5423" y="3859"/>
                          </a:lnTo>
                          <a:lnTo>
                            <a:pt x="5594" y="3981"/>
                          </a:lnTo>
                          <a:lnTo>
                            <a:pt x="5716" y="4152"/>
                          </a:lnTo>
                          <a:lnTo>
                            <a:pt x="5838" y="4347"/>
                          </a:lnTo>
                          <a:lnTo>
                            <a:pt x="5887" y="4567"/>
                          </a:lnTo>
                          <a:lnTo>
                            <a:pt x="5911" y="4787"/>
                          </a:lnTo>
                          <a:lnTo>
                            <a:pt x="5887" y="5007"/>
                          </a:lnTo>
                          <a:lnTo>
                            <a:pt x="5838" y="5227"/>
                          </a:lnTo>
                          <a:lnTo>
                            <a:pt x="5716" y="5422"/>
                          </a:lnTo>
                          <a:lnTo>
                            <a:pt x="5594" y="5569"/>
                          </a:lnTo>
                          <a:lnTo>
                            <a:pt x="5423" y="5715"/>
                          </a:lnTo>
                          <a:lnTo>
                            <a:pt x="5228" y="5813"/>
                          </a:lnTo>
                          <a:lnTo>
                            <a:pt x="5032" y="5886"/>
                          </a:lnTo>
                          <a:lnTo>
                            <a:pt x="4788" y="5911"/>
                          </a:lnTo>
                          <a:lnTo>
                            <a:pt x="4568" y="5886"/>
                          </a:lnTo>
                          <a:lnTo>
                            <a:pt x="4348" y="5813"/>
                          </a:lnTo>
                          <a:lnTo>
                            <a:pt x="4177" y="5715"/>
                          </a:lnTo>
                          <a:lnTo>
                            <a:pt x="4006" y="5569"/>
                          </a:lnTo>
                          <a:lnTo>
                            <a:pt x="3860" y="5422"/>
                          </a:lnTo>
                          <a:lnTo>
                            <a:pt x="3762" y="5227"/>
                          </a:lnTo>
                          <a:lnTo>
                            <a:pt x="3689" y="5007"/>
                          </a:lnTo>
                          <a:lnTo>
                            <a:pt x="3664" y="4787"/>
                          </a:lnTo>
                          <a:lnTo>
                            <a:pt x="3689" y="4567"/>
                          </a:lnTo>
                          <a:lnTo>
                            <a:pt x="3762" y="4347"/>
                          </a:lnTo>
                          <a:lnTo>
                            <a:pt x="3860" y="4152"/>
                          </a:lnTo>
                          <a:lnTo>
                            <a:pt x="4006" y="3981"/>
                          </a:lnTo>
                          <a:lnTo>
                            <a:pt x="4177" y="3859"/>
                          </a:lnTo>
                          <a:lnTo>
                            <a:pt x="4348" y="3761"/>
                          </a:lnTo>
                          <a:lnTo>
                            <a:pt x="4568" y="3688"/>
                          </a:lnTo>
                          <a:lnTo>
                            <a:pt x="4788" y="3664"/>
                          </a:lnTo>
                          <a:close/>
                          <a:moveTo>
                            <a:pt x="4568" y="0"/>
                          </a:moveTo>
                          <a:lnTo>
                            <a:pt x="4348" y="49"/>
                          </a:lnTo>
                          <a:lnTo>
                            <a:pt x="4153" y="122"/>
                          </a:lnTo>
                          <a:lnTo>
                            <a:pt x="3933" y="220"/>
                          </a:lnTo>
                          <a:lnTo>
                            <a:pt x="3738" y="342"/>
                          </a:lnTo>
                          <a:lnTo>
                            <a:pt x="3542" y="489"/>
                          </a:lnTo>
                          <a:lnTo>
                            <a:pt x="3347" y="684"/>
                          </a:lnTo>
                          <a:lnTo>
                            <a:pt x="3176" y="904"/>
                          </a:lnTo>
                          <a:lnTo>
                            <a:pt x="2907" y="855"/>
                          </a:lnTo>
                          <a:lnTo>
                            <a:pt x="2663" y="855"/>
                          </a:lnTo>
                          <a:lnTo>
                            <a:pt x="2394" y="904"/>
                          </a:lnTo>
                          <a:lnTo>
                            <a:pt x="2175" y="953"/>
                          </a:lnTo>
                          <a:lnTo>
                            <a:pt x="1955" y="1026"/>
                          </a:lnTo>
                          <a:lnTo>
                            <a:pt x="1759" y="1124"/>
                          </a:lnTo>
                          <a:lnTo>
                            <a:pt x="1564" y="1246"/>
                          </a:lnTo>
                          <a:lnTo>
                            <a:pt x="1393" y="1392"/>
                          </a:lnTo>
                          <a:lnTo>
                            <a:pt x="1271" y="1563"/>
                          </a:lnTo>
                          <a:lnTo>
                            <a:pt x="1124" y="1734"/>
                          </a:lnTo>
                          <a:lnTo>
                            <a:pt x="1027" y="1930"/>
                          </a:lnTo>
                          <a:lnTo>
                            <a:pt x="953" y="2149"/>
                          </a:lnTo>
                          <a:lnTo>
                            <a:pt x="905" y="2394"/>
                          </a:lnTo>
                          <a:lnTo>
                            <a:pt x="880" y="2638"/>
                          </a:lnTo>
                          <a:lnTo>
                            <a:pt x="880" y="2906"/>
                          </a:lnTo>
                          <a:lnTo>
                            <a:pt x="905" y="3175"/>
                          </a:lnTo>
                          <a:lnTo>
                            <a:pt x="685" y="3346"/>
                          </a:lnTo>
                          <a:lnTo>
                            <a:pt x="514" y="3517"/>
                          </a:lnTo>
                          <a:lnTo>
                            <a:pt x="343" y="3712"/>
                          </a:lnTo>
                          <a:lnTo>
                            <a:pt x="221" y="3932"/>
                          </a:lnTo>
                          <a:lnTo>
                            <a:pt x="123" y="4128"/>
                          </a:lnTo>
                          <a:lnTo>
                            <a:pt x="50" y="4347"/>
                          </a:lnTo>
                          <a:lnTo>
                            <a:pt x="25" y="4567"/>
                          </a:lnTo>
                          <a:lnTo>
                            <a:pt x="1" y="4787"/>
                          </a:lnTo>
                          <a:lnTo>
                            <a:pt x="25" y="5007"/>
                          </a:lnTo>
                          <a:lnTo>
                            <a:pt x="50" y="5227"/>
                          </a:lnTo>
                          <a:lnTo>
                            <a:pt x="123" y="5422"/>
                          </a:lnTo>
                          <a:lnTo>
                            <a:pt x="221" y="5642"/>
                          </a:lnTo>
                          <a:lnTo>
                            <a:pt x="343" y="5837"/>
                          </a:lnTo>
                          <a:lnTo>
                            <a:pt x="514" y="6033"/>
                          </a:lnTo>
                          <a:lnTo>
                            <a:pt x="685" y="6228"/>
                          </a:lnTo>
                          <a:lnTo>
                            <a:pt x="905" y="6399"/>
                          </a:lnTo>
                          <a:lnTo>
                            <a:pt x="880" y="6668"/>
                          </a:lnTo>
                          <a:lnTo>
                            <a:pt x="880" y="6936"/>
                          </a:lnTo>
                          <a:lnTo>
                            <a:pt x="905" y="7181"/>
                          </a:lnTo>
                          <a:lnTo>
                            <a:pt x="953" y="7400"/>
                          </a:lnTo>
                          <a:lnTo>
                            <a:pt x="1027" y="7620"/>
                          </a:lnTo>
                          <a:lnTo>
                            <a:pt x="1124" y="7816"/>
                          </a:lnTo>
                          <a:lnTo>
                            <a:pt x="1271" y="8011"/>
                          </a:lnTo>
                          <a:lnTo>
                            <a:pt x="1393" y="8182"/>
                          </a:lnTo>
                          <a:lnTo>
                            <a:pt x="1564" y="8328"/>
                          </a:lnTo>
                          <a:lnTo>
                            <a:pt x="1759" y="8451"/>
                          </a:lnTo>
                          <a:lnTo>
                            <a:pt x="1955" y="8548"/>
                          </a:lnTo>
                          <a:lnTo>
                            <a:pt x="2175" y="8621"/>
                          </a:lnTo>
                          <a:lnTo>
                            <a:pt x="2394" y="8670"/>
                          </a:lnTo>
                          <a:lnTo>
                            <a:pt x="2663" y="8695"/>
                          </a:lnTo>
                          <a:lnTo>
                            <a:pt x="2907" y="8695"/>
                          </a:lnTo>
                          <a:lnTo>
                            <a:pt x="3176" y="8670"/>
                          </a:lnTo>
                          <a:lnTo>
                            <a:pt x="3420" y="8939"/>
                          </a:lnTo>
                          <a:lnTo>
                            <a:pt x="3664" y="9159"/>
                          </a:lnTo>
                          <a:lnTo>
                            <a:pt x="3933" y="9354"/>
                          </a:lnTo>
                          <a:lnTo>
                            <a:pt x="4202" y="9476"/>
                          </a:lnTo>
                          <a:lnTo>
                            <a:pt x="4202" y="19783"/>
                          </a:lnTo>
                          <a:lnTo>
                            <a:pt x="4226" y="19905"/>
                          </a:lnTo>
                          <a:lnTo>
                            <a:pt x="4251" y="20027"/>
                          </a:lnTo>
                          <a:lnTo>
                            <a:pt x="4299" y="20125"/>
                          </a:lnTo>
                          <a:lnTo>
                            <a:pt x="4373" y="20198"/>
                          </a:lnTo>
                          <a:lnTo>
                            <a:pt x="4470" y="20271"/>
                          </a:lnTo>
                          <a:lnTo>
                            <a:pt x="4568" y="20345"/>
                          </a:lnTo>
                          <a:lnTo>
                            <a:pt x="4666" y="20369"/>
                          </a:lnTo>
                          <a:lnTo>
                            <a:pt x="4910" y="20369"/>
                          </a:lnTo>
                          <a:lnTo>
                            <a:pt x="5032" y="20345"/>
                          </a:lnTo>
                          <a:lnTo>
                            <a:pt x="5130" y="20271"/>
                          </a:lnTo>
                          <a:lnTo>
                            <a:pt x="5203" y="20198"/>
                          </a:lnTo>
                          <a:lnTo>
                            <a:pt x="5276" y="20125"/>
                          </a:lnTo>
                          <a:lnTo>
                            <a:pt x="5350" y="20027"/>
                          </a:lnTo>
                          <a:lnTo>
                            <a:pt x="5374" y="19905"/>
                          </a:lnTo>
                          <a:lnTo>
                            <a:pt x="5374" y="19783"/>
                          </a:lnTo>
                          <a:lnTo>
                            <a:pt x="5374" y="9476"/>
                          </a:lnTo>
                          <a:lnTo>
                            <a:pt x="5667" y="9354"/>
                          </a:lnTo>
                          <a:lnTo>
                            <a:pt x="5936" y="9159"/>
                          </a:lnTo>
                          <a:lnTo>
                            <a:pt x="6180" y="8939"/>
                          </a:lnTo>
                          <a:lnTo>
                            <a:pt x="6400" y="8670"/>
                          </a:lnTo>
                          <a:lnTo>
                            <a:pt x="6668" y="8695"/>
                          </a:lnTo>
                          <a:lnTo>
                            <a:pt x="6937" y="8695"/>
                          </a:lnTo>
                          <a:lnTo>
                            <a:pt x="7181" y="8670"/>
                          </a:lnTo>
                          <a:lnTo>
                            <a:pt x="7426" y="8621"/>
                          </a:lnTo>
                          <a:lnTo>
                            <a:pt x="7645" y="8548"/>
                          </a:lnTo>
                          <a:lnTo>
                            <a:pt x="7841" y="8451"/>
                          </a:lnTo>
                          <a:lnTo>
                            <a:pt x="8012" y="8328"/>
                          </a:lnTo>
                          <a:lnTo>
                            <a:pt x="8183" y="8182"/>
                          </a:lnTo>
                          <a:lnTo>
                            <a:pt x="8329" y="8011"/>
                          </a:lnTo>
                          <a:lnTo>
                            <a:pt x="8451" y="7816"/>
                          </a:lnTo>
                          <a:lnTo>
                            <a:pt x="8549" y="7620"/>
                          </a:lnTo>
                          <a:lnTo>
                            <a:pt x="8622" y="7400"/>
                          </a:lnTo>
                          <a:lnTo>
                            <a:pt x="8696" y="7181"/>
                          </a:lnTo>
                          <a:lnTo>
                            <a:pt x="8720" y="6936"/>
                          </a:lnTo>
                          <a:lnTo>
                            <a:pt x="8720" y="6668"/>
                          </a:lnTo>
                          <a:lnTo>
                            <a:pt x="8696" y="6399"/>
                          </a:lnTo>
                          <a:lnTo>
                            <a:pt x="8891" y="6228"/>
                          </a:lnTo>
                          <a:lnTo>
                            <a:pt x="9086" y="6033"/>
                          </a:lnTo>
                          <a:lnTo>
                            <a:pt x="9233" y="5837"/>
                          </a:lnTo>
                          <a:lnTo>
                            <a:pt x="9355" y="5642"/>
                          </a:lnTo>
                          <a:lnTo>
                            <a:pt x="9453" y="5422"/>
                          </a:lnTo>
                          <a:lnTo>
                            <a:pt x="9526" y="5227"/>
                          </a:lnTo>
                          <a:lnTo>
                            <a:pt x="9575" y="5007"/>
                          </a:lnTo>
                          <a:lnTo>
                            <a:pt x="9599" y="4787"/>
                          </a:lnTo>
                          <a:lnTo>
                            <a:pt x="9575" y="4567"/>
                          </a:lnTo>
                          <a:lnTo>
                            <a:pt x="9526" y="4347"/>
                          </a:lnTo>
                          <a:lnTo>
                            <a:pt x="9453" y="4128"/>
                          </a:lnTo>
                          <a:lnTo>
                            <a:pt x="9355" y="3932"/>
                          </a:lnTo>
                          <a:lnTo>
                            <a:pt x="9233" y="3712"/>
                          </a:lnTo>
                          <a:lnTo>
                            <a:pt x="9086" y="3517"/>
                          </a:lnTo>
                          <a:lnTo>
                            <a:pt x="8891" y="3346"/>
                          </a:lnTo>
                          <a:lnTo>
                            <a:pt x="8696" y="3175"/>
                          </a:lnTo>
                          <a:lnTo>
                            <a:pt x="8720" y="2906"/>
                          </a:lnTo>
                          <a:lnTo>
                            <a:pt x="8720" y="2638"/>
                          </a:lnTo>
                          <a:lnTo>
                            <a:pt x="8696" y="2394"/>
                          </a:lnTo>
                          <a:lnTo>
                            <a:pt x="8622" y="2149"/>
                          </a:lnTo>
                          <a:lnTo>
                            <a:pt x="8549" y="1930"/>
                          </a:lnTo>
                          <a:lnTo>
                            <a:pt x="8451" y="1734"/>
                          </a:lnTo>
                          <a:lnTo>
                            <a:pt x="8329" y="1563"/>
                          </a:lnTo>
                          <a:lnTo>
                            <a:pt x="8183" y="1392"/>
                          </a:lnTo>
                          <a:lnTo>
                            <a:pt x="8012" y="1246"/>
                          </a:lnTo>
                          <a:lnTo>
                            <a:pt x="7841" y="1124"/>
                          </a:lnTo>
                          <a:lnTo>
                            <a:pt x="7645" y="1026"/>
                          </a:lnTo>
                          <a:lnTo>
                            <a:pt x="7426" y="953"/>
                          </a:lnTo>
                          <a:lnTo>
                            <a:pt x="7181" y="904"/>
                          </a:lnTo>
                          <a:lnTo>
                            <a:pt x="6937" y="855"/>
                          </a:lnTo>
                          <a:lnTo>
                            <a:pt x="6668" y="855"/>
                          </a:lnTo>
                          <a:lnTo>
                            <a:pt x="6400" y="904"/>
                          </a:lnTo>
                          <a:lnTo>
                            <a:pt x="6229" y="684"/>
                          </a:lnTo>
                          <a:lnTo>
                            <a:pt x="6058" y="489"/>
                          </a:lnTo>
                          <a:lnTo>
                            <a:pt x="5863" y="342"/>
                          </a:lnTo>
                          <a:lnTo>
                            <a:pt x="5643" y="220"/>
                          </a:lnTo>
                          <a:lnTo>
                            <a:pt x="5447" y="122"/>
                          </a:lnTo>
                          <a:lnTo>
                            <a:pt x="5228" y="49"/>
                          </a:lnTo>
                          <a:lnTo>
                            <a:pt x="5008" y="0"/>
                          </a:lnTo>
                          <a:close/>
                        </a:path>
                      </a:pathLst>
                    </a:custGeom>
                    <a:solidFill>
                      <a:schemeClr val="accent5"/>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dirty="0">
                        <a:solidFill>
                          <a:schemeClr val="dk1"/>
                        </a:solidFill>
                      </a:endParaRPr>
                    </a:p>
                  </p:txBody>
                </p:sp>
              </p:grpSp>
              <p:grpSp>
                <p:nvGrpSpPr>
                  <p:cNvPr id="260" name="Google Shape;4616;p39">
                    <a:extLst>
                      <a:ext uri="{FF2B5EF4-FFF2-40B4-BE49-F238E27FC236}">
                        <a16:creationId xmlns:a16="http://schemas.microsoft.com/office/drawing/2014/main" id="{8D5FFD1F-E2DD-420B-955D-71B7CF2DD150}"/>
                      </a:ext>
                    </a:extLst>
                  </p:cNvPr>
                  <p:cNvGrpSpPr>
                    <a:grpSpLocks noChangeAspect="1"/>
                  </p:cNvGrpSpPr>
                  <p:nvPr/>
                </p:nvGrpSpPr>
                <p:grpSpPr>
                  <a:xfrm>
                    <a:off x="1781009" y="3015189"/>
                    <a:ext cx="464624" cy="733864"/>
                    <a:chOff x="1979475" y="4289300"/>
                    <a:chExt cx="322400" cy="509225"/>
                  </a:xfrm>
                </p:grpSpPr>
                <p:sp>
                  <p:nvSpPr>
                    <p:cNvPr id="265" name="Google Shape;4617;p39">
                      <a:extLst>
                        <a:ext uri="{FF2B5EF4-FFF2-40B4-BE49-F238E27FC236}">
                          <a16:creationId xmlns:a16="http://schemas.microsoft.com/office/drawing/2014/main" id="{F0843DD4-6162-4E56-AD3D-C71042B71D90}"/>
                        </a:ext>
                      </a:extLst>
                    </p:cNvPr>
                    <p:cNvSpPr/>
                    <p:nvPr/>
                  </p:nvSpPr>
                  <p:spPr>
                    <a:xfrm>
                      <a:off x="2187075" y="4509100"/>
                      <a:ext cx="114800" cy="114800"/>
                    </a:xfrm>
                    <a:custGeom>
                      <a:avLst/>
                      <a:gdLst/>
                      <a:ahLst/>
                      <a:cxnLst/>
                      <a:rect l="l" t="t" r="r" b="b"/>
                      <a:pathLst>
                        <a:path w="4592" h="4592" extrusionOk="0">
                          <a:moveTo>
                            <a:pt x="4396" y="0"/>
                          </a:moveTo>
                          <a:lnTo>
                            <a:pt x="3981" y="49"/>
                          </a:lnTo>
                          <a:lnTo>
                            <a:pt x="3419" y="171"/>
                          </a:lnTo>
                          <a:lnTo>
                            <a:pt x="2784" y="367"/>
                          </a:lnTo>
                          <a:lnTo>
                            <a:pt x="2100" y="587"/>
                          </a:lnTo>
                          <a:lnTo>
                            <a:pt x="1465" y="831"/>
                          </a:lnTo>
                          <a:lnTo>
                            <a:pt x="1172" y="953"/>
                          </a:lnTo>
                          <a:lnTo>
                            <a:pt x="928" y="1099"/>
                          </a:lnTo>
                          <a:lnTo>
                            <a:pt x="708" y="1246"/>
                          </a:lnTo>
                          <a:lnTo>
                            <a:pt x="562" y="1368"/>
                          </a:lnTo>
                          <a:lnTo>
                            <a:pt x="440" y="1515"/>
                          </a:lnTo>
                          <a:lnTo>
                            <a:pt x="318" y="1637"/>
                          </a:lnTo>
                          <a:lnTo>
                            <a:pt x="244" y="1808"/>
                          </a:lnTo>
                          <a:lnTo>
                            <a:pt x="171" y="1954"/>
                          </a:lnTo>
                          <a:lnTo>
                            <a:pt x="98" y="2101"/>
                          </a:lnTo>
                          <a:lnTo>
                            <a:pt x="49" y="2272"/>
                          </a:lnTo>
                          <a:lnTo>
                            <a:pt x="25" y="2443"/>
                          </a:lnTo>
                          <a:lnTo>
                            <a:pt x="0" y="2589"/>
                          </a:lnTo>
                          <a:lnTo>
                            <a:pt x="0" y="2760"/>
                          </a:lnTo>
                          <a:lnTo>
                            <a:pt x="25" y="2931"/>
                          </a:lnTo>
                          <a:lnTo>
                            <a:pt x="49" y="3102"/>
                          </a:lnTo>
                          <a:lnTo>
                            <a:pt x="98" y="3273"/>
                          </a:lnTo>
                          <a:lnTo>
                            <a:pt x="147" y="3420"/>
                          </a:lnTo>
                          <a:lnTo>
                            <a:pt x="220" y="3566"/>
                          </a:lnTo>
                          <a:lnTo>
                            <a:pt x="318" y="3737"/>
                          </a:lnTo>
                          <a:lnTo>
                            <a:pt x="415" y="3859"/>
                          </a:lnTo>
                          <a:lnTo>
                            <a:pt x="2418" y="1857"/>
                          </a:lnTo>
                          <a:lnTo>
                            <a:pt x="2491" y="1808"/>
                          </a:lnTo>
                          <a:lnTo>
                            <a:pt x="2638" y="1808"/>
                          </a:lnTo>
                          <a:lnTo>
                            <a:pt x="2711" y="1857"/>
                          </a:lnTo>
                          <a:lnTo>
                            <a:pt x="2760" y="1930"/>
                          </a:lnTo>
                          <a:lnTo>
                            <a:pt x="2784" y="2028"/>
                          </a:lnTo>
                          <a:lnTo>
                            <a:pt x="2760" y="2101"/>
                          </a:lnTo>
                          <a:lnTo>
                            <a:pt x="2711" y="2174"/>
                          </a:lnTo>
                          <a:lnTo>
                            <a:pt x="708" y="4177"/>
                          </a:lnTo>
                          <a:lnTo>
                            <a:pt x="855" y="4274"/>
                          </a:lnTo>
                          <a:lnTo>
                            <a:pt x="1001" y="4372"/>
                          </a:lnTo>
                          <a:lnTo>
                            <a:pt x="1172" y="4445"/>
                          </a:lnTo>
                          <a:lnTo>
                            <a:pt x="1319" y="4494"/>
                          </a:lnTo>
                          <a:lnTo>
                            <a:pt x="1490" y="4543"/>
                          </a:lnTo>
                          <a:lnTo>
                            <a:pt x="1661" y="4568"/>
                          </a:lnTo>
                          <a:lnTo>
                            <a:pt x="1807" y="4592"/>
                          </a:lnTo>
                          <a:lnTo>
                            <a:pt x="1978" y="4568"/>
                          </a:lnTo>
                          <a:lnTo>
                            <a:pt x="2149" y="4568"/>
                          </a:lnTo>
                          <a:lnTo>
                            <a:pt x="2320" y="4543"/>
                          </a:lnTo>
                          <a:lnTo>
                            <a:pt x="2491" y="4494"/>
                          </a:lnTo>
                          <a:lnTo>
                            <a:pt x="2638" y="4421"/>
                          </a:lnTo>
                          <a:lnTo>
                            <a:pt x="2784" y="4348"/>
                          </a:lnTo>
                          <a:lnTo>
                            <a:pt x="2931" y="4250"/>
                          </a:lnTo>
                          <a:lnTo>
                            <a:pt x="3077" y="4152"/>
                          </a:lnTo>
                          <a:lnTo>
                            <a:pt x="3200" y="4030"/>
                          </a:lnTo>
                          <a:lnTo>
                            <a:pt x="3346" y="3859"/>
                          </a:lnTo>
                          <a:lnTo>
                            <a:pt x="3493" y="3664"/>
                          </a:lnTo>
                          <a:lnTo>
                            <a:pt x="3615" y="3395"/>
                          </a:lnTo>
                          <a:lnTo>
                            <a:pt x="3761" y="3127"/>
                          </a:lnTo>
                          <a:lnTo>
                            <a:pt x="4005" y="2467"/>
                          </a:lnTo>
                          <a:lnTo>
                            <a:pt x="4225" y="1808"/>
                          </a:lnTo>
                          <a:lnTo>
                            <a:pt x="4421" y="1148"/>
                          </a:lnTo>
                          <a:lnTo>
                            <a:pt x="4543" y="611"/>
                          </a:lnTo>
                          <a:lnTo>
                            <a:pt x="4592" y="196"/>
                          </a:lnTo>
                          <a:lnTo>
                            <a:pt x="4592" y="74"/>
                          </a:lnTo>
                          <a:lnTo>
                            <a:pt x="4567" y="0"/>
                          </a:lnTo>
                          <a:close/>
                        </a:path>
                      </a:pathLst>
                    </a:custGeom>
                    <a:solidFill>
                      <a:srgbClr val="92D050"/>
                    </a:solidFill>
                    <a:ln w="28575">
                      <a:solidFill>
                        <a:schemeClr val="accent6">
                          <a:lumMod val="50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chemeClr val="dk1"/>
                        </a:solidFill>
                      </a:endParaRPr>
                    </a:p>
                  </p:txBody>
                </p:sp>
                <p:sp>
                  <p:nvSpPr>
                    <p:cNvPr id="266" name="Google Shape;4618;p39">
                      <a:extLst>
                        <a:ext uri="{FF2B5EF4-FFF2-40B4-BE49-F238E27FC236}">
                          <a16:creationId xmlns:a16="http://schemas.microsoft.com/office/drawing/2014/main" id="{DA998449-095C-48D1-A236-A7F953E940F9}"/>
                        </a:ext>
                      </a:extLst>
                    </p:cNvPr>
                    <p:cNvSpPr/>
                    <p:nvPr/>
                  </p:nvSpPr>
                  <p:spPr>
                    <a:xfrm>
                      <a:off x="1979475" y="4542675"/>
                      <a:ext cx="156925" cy="156950"/>
                    </a:xfrm>
                    <a:custGeom>
                      <a:avLst/>
                      <a:gdLst/>
                      <a:ahLst/>
                      <a:cxnLst/>
                      <a:rect l="l" t="t" r="r" b="b"/>
                      <a:pathLst>
                        <a:path w="6277" h="6278" extrusionOk="0">
                          <a:moveTo>
                            <a:pt x="122" y="1"/>
                          </a:moveTo>
                          <a:lnTo>
                            <a:pt x="25" y="25"/>
                          </a:lnTo>
                          <a:lnTo>
                            <a:pt x="0" y="123"/>
                          </a:lnTo>
                          <a:lnTo>
                            <a:pt x="0" y="294"/>
                          </a:lnTo>
                          <a:lnTo>
                            <a:pt x="25" y="538"/>
                          </a:lnTo>
                          <a:lnTo>
                            <a:pt x="74" y="856"/>
                          </a:lnTo>
                          <a:lnTo>
                            <a:pt x="244" y="1613"/>
                          </a:lnTo>
                          <a:lnTo>
                            <a:pt x="489" y="2492"/>
                          </a:lnTo>
                          <a:lnTo>
                            <a:pt x="806" y="3420"/>
                          </a:lnTo>
                          <a:lnTo>
                            <a:pt x="977" y="3860"/>
                          </a:lnTo>
                          <a:lnTo>
                            <a:pt x="1148" y="4275"/>
                          </a:lnTo>
                          <a:lnTo>
                            <a:pt x="1319" y="4666"/>
                          </a:lnTo>
                          <a:lnTo>
                            <a:pt x="1514" y="5007"/>
                          </a:lnTo>
                          <a:lnTo>
                            <a:pt x="1710" y="5301"/>
                          </a:lnTo>
                          <a:lnTo>
                            <a:pt x="1905" y="5520"/>
                          </a:lnTo>
                          <a:lnTo>
                            <a:pt x="2076" y="5691"/>
                          </a:lnTo>
                          <a:lnTo>
                            <a:pt x="2272" y="5838"/>
                          </a:lnTo>
                          <a:lnTo>
                            <a:pt x="2467" y="5960"/>
                          </a:lnTo>
                          <a:lnTo>
                            <a:pt x="2687" y="6058"/>
                          </a:lnTo>
                          <a:lnTo>
                            <a:pt x="2907" y="6155"/>
                          </a:lnTo>
                          <a:lnTo>
                            <a:pt x="3126" y="6204"/>
                          </a:lnTo>
                          <a:lnTo>
                            <a:pt x="3371" y="6253"/>
                          </a:lnTo>
                          <a:lnTo>
                            <a:pt x="3590" y="6277"/>
                          </a:lnTo>
                          <a:lnTo>
                            <a:pt x="3835" y="6277"/>
                          </a:lnTo>
                          <a:lnTo>
                            <a:pt x="4054" y="6253"/>
                          </a:lnTo>
                          <a:lnTo>
                            <a:pt x="4299" y="6204"/>
                          </a:lnTo>
                          <a:lnTo>
                            <a:pt x="4519" y="6155"/>
                          </a:lnTo>
                          <a:lnTo>
                            <a:pt x="4738" y="6058"/>
                          </a:lnTo>
                          <a:lnTo>
                            <a:pt x="4958" y="5960"/>
                          </a:lnTo>
                          <a:lnTo>
                            <a:pt x="5154" y="5838"/>
                          </a:lnTo>
                          <a:lnTo>
                            <a:pt x="5349" y="5691"/>
                          </a:lnTo>
                          <a:lnTo>
                            <a:pt x="2003" y="2345"/>
                          </a:lnTo>
                          <a:lnTo>
                            <a:pt x="1954" y="2272"/>
                          </a:lnTo>
                          <a:lnTo>
                            <a:pt x="1954" y="2174"/>
                          </a:lnTo>
                          <a:lnTo>
                            <a:pt x="1954" y="2101"/>
                          </a:lnTo>
                          <a:lnTo>
                            <a:pt x="2003" y="2003"/>
                          </a:lnTo>
                          <a:lnTo>
                            <a:pt x="2101" y="1955"/>
                          </a:lnTo>
                          <a:lnTo>
                            <a:pt x="2272" y="1955"/>
                          </a:lnTo>
                          <a:lnTo>
                            <a:pt x="2345" y="2003"/>
                          </a:lnTo>
                          <a:lnTo>
                            <a:pt x="5691" y="5349"/>
                          </a:lnTo>
                          <a:lnTo>
                            <a:pt x="5837" y="5154"/>
                          </a:lnTo>
                          <a:lnTo>
                            <a:pt x="5959" y="4959"/>
                          </a:lnTo>
                          <a:lnTo>
                            <a:pt x="6057" y="4739"/>
                          </a:lnTo>
                          <a:lnTo>
                            <a:pt x="6155" y="4519"/>
                          </a:lnTo>
                          <a:lnTo>
                            <a:pt x="6204" y="4299"/>
                          </a:lnTo>
                          <a:lnTo>
                            <a:pt x="6253" y="4055"/>
                          </a:lnTo>
                          <a:lnTo>
                            <a:pt x="6277" y="3835"/>
                          </a:lnTo>
                          <a:lnTo>
                            <a:pt x="6277" y="3591"/>
                          </a:lnTo>
                          <a:lnTo>
                            <a:pt x="6253" y="3371"/>
                          </a:lnTo>
                          <a:lnTo>
                            <a:pt x="6204" y="3127"/>
                          </a:lnTo>
                          <a:lnTo>
                            <a:pt x="6155" y="2907"/>
                          </a:lnTo>
                          <a:lnTo>
                            <a:pt x="6057" y="2687"/>
                          </a:lnTo>
                          <a:lnTo>
                            <a:pt x="5959" y="2467"/>
                          </a:lnTo>
                          <a:lnTo>
                            <a:pt x="5837" y="2272"/>
                          </a:lnTo>
                          <a:lnTo>
                            <a:pt x="5691" y="2077"/>
                          </a:lnTo>
                          <a:lnTo>
                            <a:pt x="5520" y="1906"/>
                          </a:lnTo>
                          <a:lnTo>
                            <a:pt x="5300" y="1710"/>
                          </a:lnTo>
                          <a:lnTo>
                            <a:pt x="5007" y="1515"/>
                          </a:lnTo>
                          <a:lnTo>
                            <a:pt x="4665" y="1320"/>
                          </a:lnTo>
                          <a:lnTo>
                            <a:pt x="4274" y="1149"/>
                          </a:lnTo>
                          <a:lnTo>
                            <a:pt x="3859" y="978"/>
                          </a:lnTo>
                          <a:lnTo>
                            <a:pt x="3419" y="807"/>
                          </a:lnTo>
                          <a:lnTo>
                            <a:pt x="2491" y="489"/>
                          </a:lnTo>
                          <a:lnTo>
                            <a:pt x="1612" y="245"/>
                          </a:lnTo>
                          <a:lnTo>
                            <a:pt x="855" y="74"/>
                          </a:lnTo>
                          <a:lnTo>
                            <a:pt x="538" y="25"/>
                          </a:lnTo>
                          <a:lnTo>
                            <a:pt x="293" y="1"/>
                          </a:lnTo>
                          <a:close/>
                        </a:path>
                      </a:pathLst>
                    </a:custGeom>
                    <a:solidFill>
                      <a:srgbClr val="92D050"/>
                    </a:solidFill>
                    <a:ln w="28575">
                      <a:solidFill>
                        <a:schemeClr val="accent6">
                          <a:lumMod val="50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chemeClr val="dk1"/>
                        </a:solidFill>
                      </a:endParaRPr>
                    </a:p>
                  </p:txBody>
                </p:sp>
                <p:sp>
                  <p:nvSpPr>
                    <p:cNvPr id="267" name="Google Shape;4619;p39">
                      <a:extLst>
                        <a:ext uri="{FF2B5EF4-FFF2-40B4-BE49-F238E27FC236}">
                          <a16:creationId xmlns:a16="http://schemas.microsoft.com/office/drawing/2014/main" id="{6477121F-0AC8-48A1-A767-6B120599C4C0}"/>
                        </a:ext>
                      </a:extLst>
                    </p:cNvPr>
                    <p:cNvSpPr/>
                    <p:nvPr/>
                  </p:nvSpPr>
                  <p:spPr>
                    <a:xfrm>
                      <a:off x="2041125" y="4289300"/>
                      <a:ext cx="240000" cy="509225"/>
                    </a:xfrm>
                    <a:custGeom>
                      <a:avLst/>
                      <a:gdLst/>
                      <a:ahLst/>
                      <a:cxnLst/>
                      <a:rect l="l" t="t" r="r" b="b"/>
                      <a:pathLst>
                        <a:path w="9600" h="20369" extrusionOk="0">
                          <a:moveTo>
                            <a:pt x="4788" y="3664"/>
                          </a:moveTo>
                          <a:lnTo>
                            <a:pt x="5032" y="3688"/>
                          </a:lnTo>
                          <a:lnTo>
                            <a:pt x="5228" y="3761"/>
                          </a:lnTo>
                          <a:lnTo>
                            <a:pt x="5423" y="3859"/>
                          </a:lnTo>
                          <a:lnTo>
                            <a:pt x="5594" y="3981"/>
                          </a:lnTo>
                          <a:lnTo>
                            <a:pt x="5716" y="4152"/>
                          </a:lnTo>
                          <a:lnTo>
                            <a:pt x="5838" y="4347"/>
                          </a:lnTo>
                          <a:lnTo>
                            <a:pt x="5887" y="4567"/>
                          </a:lnTo>
                          <a:lnTo>
                            <a:pt x="5911" y="4787"/>
                          </a:lnTo>
                          <a:lnTo>
                            <a:pt x="5887" y="5007"/>
                          </a:lnTo>
                          <a:lnTo>
                            <a:pt x="5838" y="5227"/>
                          </a:lnTo>
                          <a:lnTo>
                            <a:pt x="5716" y="5422"/>
                          </a:lnTo>
                          <a:lnTo>
                            <a:pt x="5594" y="5569"/>
                          </a:lnTo>
                          <a:lnTo>
                            <a:pt x="5423" y="5715"/>
                          </a:lnTo>
                          <a:lnTo>
                            <a:pt x="5228" y="5813"/>
                          </a:lnTo>
                          <a:lnTo>
                            <a:pt x="5032" y="5886"/>
                          </a:lnTo>
                          <a:lnTo>
                            <a:pt x="4788" y="5911"/>
                          </a:lnTo>
                          <a:lnTo>
                            <a:pt x="4568" y="5886"/>
                          </a:lnTo>
                          <a:lnTo>
                            <a:pt x="4348" y="5813"/>
                          </a:lnTo>
                          <a:lnTo>
                            <a:pt x="4177" y="5715"/>
                          </a:lnTo>
                          <a:lnTo>
                            <a:pt x="4006" y="5569"/>
                          </a:lnTo>
                          <a:lnTo>
                            <a:pt x="3860" y="5422"/>
                          </a:lnTo>
                          <a:lnTo>
                            <a:pt x="3762" y="5227"/>
                          </a:lnTo>
                          <a:lnTo>
                            <a:pt x="3689" y="5007"/>
                          </a:lnTo>
                          <a:lnTo>
                            <a:pt x="3664" y="4787"/>
                          </a:lnTo>
                          <a:lnTo>
                            <a:pt x="3689" y="4567"/>
                          </a:lnTo>
                          <a:lnTo>
                            <a:pt x="3762" y="4347"/>
                          </a:lnTo>
                          <a:lnTo>
                            <a:pt x="3860" y="4152"/>
                          </a:lnTo>
                          <a:lnTo>
                            <a:pt x="4006" y="3981"/>
                          </a:lnTo>
                          <a:lnTo>
                            <a:pt x="4177" y="3859"/>
                          </a:lnTo>
                          <a:lnTo>
                            <a:pt x="4348" y="3761"/>
                          </a:lnTo>
                          <a:lnTo>
                            <a:pt x="4568" y="3688"/>
                          </a:lnTo>
                          <a:lnTo>
                            <a:pt x="4788" y="3664"/>
                          </a:lnTo>
                          <a:close/>
                          <a:moveTo>
                            <a:pt x="4568" y="0"/>
                          </a:moveTo>
                          <a:lnTo>
                            <a:pt x="4348" y="49"/>
                          </a:lnTo>
                          <a:lnTo>
                            <a:pt x="4153" y="122"/>
                          </a:lnTo>
                          <a:lnTo>
                            <a:pt x="3933" y="220"/>
                          </a:lnTo>
                          <a:lnTo>
                            <a:pt x="3738" y="342"/>
                          </a:lnTo>
                          <a:lnTo>
                            <a:pt x="3542" y="489"/>
                          </a:lnTo>
                          <a:lnTo>
                            <a:pt x="3347" y="684"/>
                          </a:lnTo>
                          <a:lnTo>
                            <a:pt x="3176" y="904"/>
                          </a:lnTo>
                          <a:lnTo>
                            <a:pt x="2907" y="855"/>
                          </a:lnTo>
                          <a:lnTo>
                            <a:pt x="2663" y="855"/>
                          </a:lnTo>
                          <a:lnTo>
                            <a:pt x="2394" y="904"/>
                          </a:lnTo>
                          <a:lnTo>
                            <a:pt x="2175" y="953"/>
                          </a:lnTo>
                          <a:lnTo>
                            <a:pt x="1955" y="1026"/>
                          </a:lnTo>
                          <a:lnTo>
                            <a:pt x="1759" y="1124"/>
                          </a:lnTo>
                          <a:lnTo>
                            <a:pt x="1564" y="1246"/>
                          </a:lnTo>
                          <a:lnTo>
                            <a:pt x="1393" y="1392"/>
                          </a:lnTo>
                          <a:lnTo>
                            <a:pt x="1271" y="1563"/>
                          </a:lnTo>
                          <a:lnTo>
                            <a:pt x="1124" y="1734"/>
                          </a:lnTo>
                          <a:lnTo>
                            <a:pt x="1027" y="1930"/>
                          </a:lnTo>
                          <a:lnTo>
                            <a:pt x="953" y="2149"/>
                          </a:lnTo>
                          <a:lnTo>
                            <a:pt x="905" y="2394"/>
                          </a:lnTo>
                          <a:lnTo>
                            <a:pt x="880" y="2638"/>
                          </a:lnTo>
                          <a:lnTo>
                            <a:pt x="880" y="2906"/>
                          </a:lnTo>
                          <a:lnTo>
                            <a:pt x="905" y="3175"/>
                          </a:lnTo>
                          <a:lnTo>
                            <a:pt x="685" y="3346"/>
                          </a:lnTo>
                          <a:lnTo>
                            <a:pt x="514" y="3517"/>
                          </a:lnTo>
                          <a:lnTo>
                            <a:pt x="343" y="3712"/>
                          </a:lnTo>
                          <a:lnTo>
                            <a:pt x="221" y="3932"/>
                          </a:lnTo>
                          <a:lnTo>
                            <a:pt x="123" y="4128"/>
                          </a:lnTo>
                          <a:lnTo>
                            <a:pt x="50" y="4347"/>
                          </a:lnTo>
                          <a:lnTo>
                            <a:pt x="25" y="4567"/>
                          </a:lnTo>
                          <a:lnTo>
                            <a:pt x="1" y="4787"/>
                          </a:lnTo>
                          <a:lnTo>
                            <a:pt x="25" y="5007"/>
                          </a:lnTo>
                          <a:lnTo>
                            <a:pt x="50" y="5227"/>
                          </a:lnTo>
                          <a:lnTo>
                            <a:pt x="123" y="5422"/>
                          </a:lnTo>
                          <a:lnTo>
                            <a:pt x="221" y="5642"/>
                          </a:lnTo>
                          <a:lnTo>
                            <a:pt x="343" y="5837"/>
                          </a:lnTo>
                          <a:lnTo>
                            <a:pt x="514" y="6033"/>
                          </a:lnTo>
                          <a:lnTo>
                            <a:pt x="685" y="6228"/>
                          </a:lnTo>
                          <a:lnTo>
                            <a:pt x="905" y="6399"/>
                          </a:lnTo>
                          <a:lnTo>
                            <a:pt x="880" y="6668"/>
                          </a:lnTo>
                          <a:lnTo>
                            <a:pt x="880" y="6936"/>
                          </a:lnTo>
                          <a:lnTo>
                            <a:pt x="905" y="7181"/>
                          </a:lnTo>
                          <a:lnTo>
                            <a:pt x="953" y="7400"/>
                          </a:lnTo>
                          <a:lnTo>
                            <a:pt x="1027" y="7620"/>
                          </a:lnTo>
                          <a:lnTo>
                            <a:pt x="1124" y="7816"/>
                          </a:lnTo>
                          <a:lnTo>
                            <a:pt x="1271" y="8011"/>
                          </a:lnTo>
                          <a:lnTo>
                            <a:pt x="1393" y="8182"/>
                          </a:lnTo>
                          <a:lnTo>
                            <a:pt x="1564" y="8328"/>
                          </a:lnTo>
                          <a:lnTo>
                            <a:pt x="1759" y="8451"/>
                          </a:lnTo>
                          <a:lnTo>
                            <a:pt x="1955" y="8548"/>
                          </a:lnTo>
                          <a:lnTo>
                            <a:pt x="2175" y="8621"/>
                          </a:lnTo>
                          <a:lnTo>
                            <a:pt x="2394" y="8670"/>
                          </a:lnTo>
                          <a:lnTo>
                            <a:pt x="2663" y="8695"/>
                          </a:lnTo>
                          <a:lnTo>
                            <a:pt x="2907" y="8695"/>
                          </a:lnTo>
                          <a:lnTo>
                            <a:pt x="3176" y="8670"/>
                          </a:lnTo>
                          <a:lnTo>
                            <a:pt x="3420" y="8939"/>
                          </a:lnTo>
                          <a:lnTo>
                            <a:pt x="3664" y="9159"/>
                          </a:lnTo>
                          <a:lnTo>
                            <a:pt x="3933" y="9354"/>
                          </a:lnTo>
                          <a:lnTo>
                            <a:pt x="4202" y="9476"/>
                          </a:lnTo>
                          <a:lnTo>
                            <a:pt x="4202" y="19783"/>
                          </a:lnTo>
                          <a:lnTo>
                            <a:pt x="4226" y="19905"/>
                          </a:lnTo>
                          <a:lnTo>
                            <a:pt x="4251" y="20027"/>
                          </a:lnTo>
                          <a:lnTo>
                            <a:pt x="4299" y="20125"/>
                          </a:lnTo>
                          <a:lnTo>
                            <a:pt x="4373" y="20198"/>
                          </a:lnTo>
                          <a:lnTo>
                            <a:pt x="4470" y="20271"/>
                          </a:lnTo>
                          <a:lnTo>
                            <a:pt x="4568" y="20345"/>
                          </a:lnTo>
                          <a:lnTo>
                            <a:pt x="4666" y="20369"/>
                          </a:lnTo>
                          <a:lnTo>
                            <a:pt x="4910" y="20369"/>
                          </a:lnTo>
                          <a:lnTo>
                            <a:pt x="5032" y="20345"/>
                          </a:lnTo>
                          <a:lnTo>
                            <a:pt x="5130" y="20271"/>
                          </a:lnTo>
                          <a:lnTo>
                            <a:pt x="5203" y="20198"/>
                          </a:lnTo>
                          <a:lnTo>
                            <a:pt x="5276" y="20125"/>
                          </a:lnTo>
                          <a:lnTo>
                            <a:pt x="5350" y="20027"/>
                          </a:lnTo>
                          <a:lnTo>
                            <a:pt x="5374" y="19905"/>
                          </a:lnTo>
                          <a:lnTo>
                            <a:pt x="5374" y="19783"/>
                          </a:lnTo>
                          <a:lnTo>
                            <a:pt x="5374" y="9476"/>
                          </a:lnTo>
                          <a:lnTo>
                            <a:pt x="5667" y="9354"/>
                          </a:lnTo>
                          <a:lnTo>
                            <a:pt x="5936" y="9159"/>
                          </a:lnTo>
                          <a:lnTo>
                            <a:pt x="6180" y="8939"/>
                          </a:lnTo>
                          <a:lnTo>
                            <a:pt x="6400" y="8670"/>
                          </a:lnTo>
                          <a:lnTo>
                            <a:pt x="6668" y="8695"/>
                          </a:lnTo>
                          <a:lnTo>
                            <a:pt x="6937" y="8695"/>
                          </a:lnTo>
                          <a:lnTo>
                            <a:pt x="7181" y="8670"/>
                          </a:lnTo>
                          <a:lnTo>
                            <a:pt x="7426" y="8621"/>
                          </a:lnTo>
                          <a:lnTo>
                            <a:pt x="7645" y="8548"/>
                          </a:lnTo>
                          <a:lnTo>
                            <a:pt x="7841" y="8451"/>
                          </a:lnTo>
                          <a:lnTo>
                            <a:pt x="8012" y="8328"/>
                          </a:lnTo>
                          <a:lnTo>
                            <a:pt x="8183" y="8182"/>
                          </a:lnTo>
                          <a:lnTo>
                            <a:pt x="8329" y="8011"/>
                          </a:lnTo>
                          <a:lnTo>
                            <a:pt x="8451" y="7816"/>
                          </a:lnTo>
                          <a:lnTo>
                            <a:pt x="8549" y="7620"/>
                          </a:lnTo>
                          <a:lnTo>
                            <a:pt x="8622" y="7400"/>
                          </a:lnTo>
                          <a:lnTo>
                            <a:pt x="8696" y="7181"/>
                          </a:lnTo>
                          <a:lnTo>
                            <a:pt x="8720" y="6936"/>
                          </a:lnTo>
                          <a:lnTo>
                            <a:pt x="8720" y="6668"/>
                          </a:lnTo>
                          <a:lnTo>
                            <a:pt x="8696" y="6399"/>
                          </a:lnTo>
                          <a:lnTo>
                            <a:pt x="8891" y="6228"/>
                          </a:lnTo>
                          <a:lnTo>
                            <a:pt x="9086" y="6033"/>
                          </a:lnTo>
                          <a:lnTo>
                            <a:pt x="9233" y="5837"/>
                          </a:lnTo>
                          <a:lnTo>
                            <a:pt x="9355" y="5642"/>
                          </a:lnTo>
                          <a:lnTo>
                            <a:pt x="9453" y="5422"/>
                          </a:lnTo>
                          <a:lnTo>
                            <a:pt x="9526" y="5227"/>
                          </a:lnTo>
                          <a:lnTo>
                            <a:pt x="9575" y="5007"/>
                          </a:lnTo>
                          <a:lnTo>
                            <a:pt x="9599" y="4787"/>
                          </a:lnTo>
                          <a:lnTo>
                            <a:pt x="9575" y="4567"/>
                          </a:lnTo>
                          <a:lnTo>
                            <a:pt x="9526" y="4347"/>
                          </a:lnTo>
                          <a:lnTo>
                            <a:pt x="9453" y="4128"/>
                          </a:lnTo>
                          <a:lnTo>
                            <a:pt x="9355" y="3932"/>
                          </a:lnTo>
                          <a:lnTo>
                            <a:pt x="9233" y="3712"/>
                          </a:lnTo>
                          <a:lnTo>
                            <a:pt x="9086" y="3517"/>
                          </a:lnTo>
                          <a:lnTo>
                            <a:pt x="8891" y="3346"/>
                          </a:lnTo>
                          <a:lnTo>
                            <a:pt x="8696" y="3175"/>
                          </a:lnTo>
                          <a:lnTo>
                            <a:pt x="8720" y="2906"/>
                          </a:lnTo>
                          <a:lnTo>
                            <a:pt x="8720" y="2638"/>
                          </a:lnTo>
                          <a:lnTo>
                            <a:pt x="8696" y="2394"/>
                          </a:lnTo>
                          <a:lnTo>
                            <a:pt x="8622" y="2149"/>
                          </a:lnTo>
                          <a:lnTo>
                            <a:pt x="8549" y="1930"/>
                          </a:lnTo>
                          <a:lnTo>
                            <a:pt x="8451" y="1734"/>
                          </a:lnTo>
                          <a:lnTo>
                            <a:pt x="8329" y="1563"/>
                          </a:lnTo>
                          <a:lnTo>
                            <a:pt x="8183" y="1392"/>
                          </a:lnTo>
                          <a:lnTo>
                            <a:pt x="8012" y="1246"/>
                          </a:lnTo>
                          <a:lnTo>
                            <a:pt x="7841" y="1124"/>
                          </a:lnTo>
                          <a:lnTo>
                            <a:pt x="7645" y="1026"/>
                          </a:lnTo>
                          <a:lnTo>
                            <a:pt x="7426" y="953"/>
                          </a:lnTo>
                          <a:lnTo>
                            <a:pt x="7181" y="904"/>
                          </a:lnTo>
                          <a:lnTo>
                            <a:pt x="6937" y="855"/>
                          </a:lnTo>
                          <a:lnTo>
                            <a:pt x="6668" y="855"/>
                          </a:lnTo>
                          <a:lnTo>
                            <a:pt x="6400" y="904"/>
                          </a:lnTo>
                          <a:lnTo>
                            <a:pt x="6229" y="684"/>
                          </a:lnTo>
                          <a:lnTo>
                            <a:pt x="6058" y="489"/>
                          </a:lnTo>
                          <a:lnTo>
                            <a:pt x="5863" y="342"/>
                          </a:lnTo>
                          <a:lnTo>
                            <a:pt x="5643" y="220"/>
                          </a:lnTo>
                          <a:lnTo>
                            <a:pt x="5447" y="122"/>
                          </a:lnTo>
                          <a:lnTo>
                            <a:pt x="5228" y="49"/>
                          </a:lnTo>
                          <a:lnTo>
                            <a:pt x="5008" y="0"/>
                          </a:lnTo>
                          <a:close/>
                        </a:path>
                      </a:pathLst>
                    </a:custGeom>
                    <a:solidFill>
                      <a:srgbClr val="FF00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dirty="0">
                        <a:solidFill>
                          <a:schemeClr val="dk1"/>
                        </a:solidFill>
                      </a:endParaRPr>
                    </a:p>
                  </p:txBody>
                </p:sp>
              </p:grpSp>
              <p:grpSp>
                <p:nvGrpSpPr>
                  <p:cNvPr id="261" name="Google Shape;4616;p39">
                    <a:extLst>
                      <a:ext uri="{FF2B5EF4-FFF2-40B4-BE49-F238E27FC236}">
                        <a16:creationId xmlns:a16="http://schemas.microsoft.com/office/drawing/2014/main" id="{C8509FB2-A68C-444B-A5B4-C8EFA2E713C6}"/>
                      </a:ext>
                    </a:extLst>
                  </p:cNvPr>
                  <p:cNvGrpSpPr>
                    <a:grpSpLocks noChangeAspect="1"/>
                  </p:cNvGrpSpPr>
                  <p:nvPr/>
                </p:nvGrpSpPr>
                <p:grpSpPr>
                  <a:xfrm>
                    <a:off x="1324046" y="2628321"/>
                    <a:ext cx="464624" cy="733864"/>
                    <a:chOff x="1979475" y="4289300"/>
                    <a:chExt cx="322400" cy="509225"/>
                  </a:xfrm>
                </p:grpSpPr>
                <p:sp>
                  <p:nvSpPr>
                    <p:cNvPr id="262" name="Google Shape;4617;p39">
                      <a:extLst>
                        <a:ext uri="{FF2B5EF4-FFF2-40B4-BE49-F238E27FC236}">
                          <a16:creationId xmlns:a16="http://schemas.microsoft.com/office/drawing/2014/main" id="{E67E445E-75EE-4973-963F-BC46BDF16BF1}"/>
                        </a:ext>
                      </a:extLst>
                    </p:cNvPr>
                    <p:cNvSpPr/>
                    <p:nvPr/>
                  </p:nvSpPr>
                  <p:spPr>
                    <a:xfrm>
                      <a:off x="2187075" y="4509100"/>
                      <a:ext cx="114800" cy="114800"/>
                    </a:xfrm>
                    <a:custGeom>
                      <a:avLst/>
                      <a:gdLst/>
                      <a:ahLst/>
                      <a:cxnLst/>
                      <a:rect l="l" t="t" r="r" b="b"/>
                      <a:pathLst>
                        <a:path w="4592" h="4592" extrusionOk="0">
                          <a:moveTo>
                            <a:pt x="4396" y="0"/>
                          </a:moveTo>
                          <a:lnTo>
                            <a:pt x="3981" y="49"/>
                          </a:lnTo>
                          <a:lnTo>
                            <a:pt x="3419" y="171"/>
                          </a:lnTo>
                          <a:lnTo>
                            <a:pt x="2784" y="367"/>
                          </a:lnTo>
                          <a:lnTo>
                            <a:pt x="2100" y="587"/>
                          </a:lnTo>
                          <a:lnTo>
                            <a:pt x="1465" y="831"/>
                          </a:lnTo>
                          <a:lnTo>
                            <a:pt x="1172" y="953"/>
                          </a:lnTo>
                          <a:lnTo>
                            <a:pt x="928" y="1099"/>
                          </a:lnTo>
                          <a:lnTo>
                            <a:pt x="708" y="1246"/>
                          </a:lnTo>
                          <a:lnTo>
                            <a:pt x="562" y="1368"/>
                          </a:lnTo>
                          <a:lnTo>
                            <a:pt x="440" y="1515"/>
                          </a:lnTo>
                          <a:lnTo>
                            <a:pt x="318" y="1637"/>
                          </a:lnTo>
                          <a:lnTo>
                            <a:pt x="244" y="1808"/>
                          </a:lnTo>
                          <a:lnTo>
                            <a:pt x="171" y="1954"/>
                          </a:lnTo>
                          <a:lnTo>
                            <a:pt x="98" y="2101"/>
                          </a:lnTo>
                          <a:lnTo>
                            <a:pt x="49" y="2272"/>
                          </a:lnTo>
                          <a:lnTo>
                            <a:pt x="25" y="2443"/>
                          </a:lnTo>
                          <a:lnTo>
                            <a:pt x="0" y="2589"/>
                          </a:lnTo>
                          <a:lnTo>
                            <a:pt x="0" y="2760"/>
                          </a:lnTo>
                          <a:lnTo>
                            <a:pt x="25" y="2931"/>
                          </a:lnTo>
                          <a:lnTo>
                            <a:pt x="49" y="3102"/>
                          </a:lnTo>
                          <a:lnTo>
                            <a:pt x="98" y="3273"/>
                          </a:lnTo>
                          <a:lnTo>
                            <a:pt x="147" y="3420"/>
                          </a:lnTo>
                          <a:lnTo>
                            <a:pt x="220" y="3566"/>
                          </a:lnTo>
                          <a:lnTo>
                            <a:pt x="318" y="3737"/>
                          </a:lnTo>
                          <a:lnTo>
                            <a:pt x="415" y="3859"/>
                          </a:lnTo>
                          <a:lnTo>
                            <a:pt x="2418" y="1857"/>
                          </a:lnTo>
                          <a:lnTo>
                            <a:pt x="2491" y="1808"/>
                          </a:lnTo>
                          <a:lnTo>
                            <a:pt x="2638" y="1808"/>
                          </a:lnTo>
                          <a:lnTo>
                            <a:pt x="2711" y="1857"/>
                          </a:lnTo>
                          <a:lnTo>
                            <a:pt x="2760" y="1930"/>
                          </a:lnTo>
                          <a:lnTo>
                            <a:pt x="2784" y="2028"/>
                          </a:lnTo>
                          <a:lnTo>
                            <a:pt x="2760" y="2101"/>
                          </a:lnTo>
                          <a:lnTo>
                            <a:pt x="2711" y="2174"/>
                          </a:lnTo>
                          <a:lnTo>
                            <a:pt x="708" y="4177"/>
                          </a:lnTo>
                          <a:lnTo>
                            <a:pt x="855" y="4274"/>
                          </a:lnTo>
                          <a:lnTo>
                            <a:pt x="1001" y="4372"/>
                          </a:lnTo>
                          <a:lnTo>
                            <a:pt x="1172" y="4445"/>
                          </a:lnTo>
                          <a:lnTo>
                            <a:pt x="1319" y="4494"/>
                          </a:lnTo>
                          <a:lnTo>
                            <a:pt x="1490" y="4543"/>
                          </a:lnTo>
                          <a:lnTo>
                            <a:pt x="1661" y="4568"/>
                          </a:lnTo>
                          <a:lnTo>
                            <a:pt x="1807" y="4592"/>
                          </a:lnTo>
                          <a:lnTo>
                            <a:pt x="1978" y="4568"/>
                          </a:lnTo>
                          <a:lnTo>
                            <a:pt x="2149" y="4568"/>
                          </a:lnTo>
                          <a:lnTo>
                            <a:pt x="2320" y="4543"/>
                          </a:lnTo>
                          <a:lnTo>
                            <a:pt x="2491" y="4494"/>
                          </a:lnTo>
                          <a:lnTo>
                            <a:pt x="2638" y="4421"/>
                          </a:lnTo>
                          <a:lnTo>
                            <a:pt x="2784" y="4348"/>
                          </a:lnTo>
                          <a:lnTo>
                            <a:pt x="2931" y="4250"/>
                          </a:lnTo>
                          <a:lnTo>
                            <a:pt x="3077" y="4152"/>
                          </a:lnTo>
                          <a:lnTo>
                            <a:pt x="3200" y="4030"/>
                          </a:lnTo>
                          <a:lnTo>
                            <a:pt x="3346" y="3859"/>
                          </a:lnTo>
                          <a:lnTo>
                            <a:pt x="3493" y="3664"/>
                          </a:lnTo>
                          <a:lnTo>
                            <a:pt x="3615" y="3395"/>
                          </a:lnTo>
                          <a:lnTo>
                            <a:pt x="3761" y="3127"/>
                          </a:lnTo>
                          <a:lnTo>
                            <a:pt x="4005" y="2467"/>
                          </a:lnTo>
                          <a:lnTo>
                            <a:pt x="4225" y="1808"/>
                          </a:lnTo>
                          <a:lnTo>
                            <a:pt x="4421" y="1148"/>
                          </a:lnTo>
                          <a:lnTo>
                            <a:pt x="4543" y="611"/>
                          </a:lnTo>
                          <a:lnTo>
                            <a:pt x="4592" y="196"/>
                          </a:lnTo>
                          <a:lnTo>
                            <a:pt x="4592" y="74"/>
                          </a:lnTo>
                          <a:lnTo>
                            <a:pt x="4567" y="0"/>
                          </a:lnTo>
                          <a:close/>
                        </a:path>
                      </a:pathLst>
                    </a:custGeom>
                    <a:solidFill>
                      <a:srgbClr val="92D050"/>
                    </a:solidFill>
                    <a:ln w="28575">
                      <a:solidFill>
                        <a:schemeClr val="accent6">
                          <a:lumMod val="50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chemeClr val="dk1"/>
                        </a:solidFill>
                      </a:endParaRPr>
                    </a:p>
                  </p:txBody>
                </p:sp>
                <p:sp>
                  <p:nvSpPr>
                    <p:cNvPr id="263" name="Google Shape;4618;p39">
                      <a:extLst>
                        <a:ext uri="{FF2B5EF4-FFF2-40B4-BE49-F238E27FC236}">
                          <a16:creationId xmlns:a16="http://schemas.microsoft.com/office/drawing/2014/main" id="{46D8CE13-FB6B-4B4D-8F7E-4FB0B9D38390}"/>
                        </a:ext>
                      </a:extLst>
                    </p:cNvPr>
                    <p:cNvSpPr/>
                    <p:nvPr/>
                  </p:nvSpPr>
                  <p:spPr>
                    <a:xfrm>
                      <a:off x="1979475" y="4542675"/>
                      <a:ext cx="156925" cy="156950"/>
                    </a:xfrm>
                    <a:custGeom>
                      <a:avLst/>
                      <a:gdLst/>
                      <a:ahLst/>
                      <a:cxnLst/>
                      <a:rect l="l" t="t" r="r" b="b"/>
                      <a:pathLst>
                        <a:path w="6277" h="6278" extrusionOk="0">
                          <a:moveTo>
                            <a:pt x="122" y="1"/>
                          </a:moveTo>
                          <a:lnTo>
                            <a:pt x="25" y="25"/>
                          </a:lnTo>
                          <a:lnTo>
                            <a:pt x="0" y="123"/>
                          </a:lnTo>
                          <a:lnTo>
                            <a:pt x="0" y="294"/>
                          </a:lnTo>
                          <a:lnTo>
                            <a:pt x="25" y="538"/>
                          </a:lnTo>
                          <a:lnTo>
                            <a:pt x="74" y="856"/>
                          </a:lnTo>
                          <a:lnTo>
                            <a:pt x="244" y="1613"/>
                          </a:lnTo>
                          <a:lnTo>
                            <a:pt x="489" y="2492"/>
                          </a:lnTo>
                          <a:lnTo>
                            <a:pt x="806" y="3420"/>
                          </a:lnTo>
                          <a:lnTo>
                            <a:pt x="977" y="3860"/>
                          </a:lnTo>
                          <a:lnTo>
                            <a:pt x="1148" y="4275"/>
                          </a:lnTo>
                          <a:lnTo>
                            <a:pt x="1319" y="4666"/>
                          </a:lnTo>
                          <a:lnTo>
                            <a:pt x="1514" y="5007"/>
                          </a:lnTo>
                          <a:lnTo>
                            <a:pt x="1710" y="5301"/>
                          </a:lnTo>
                          <a:lnTo>
                            <a:pt x="1905" y="5520"/>
                          </a:lnTo>
                          <a:lnTo>
                            <a:pt x="2076" y="5691"/>
                          </a:lnTo>
                          <a:lnTo>
                            <a:pt x="2272" y="5838"/>
                          </a:lnTo>
                          <a:lnTo>
                            <a:pt x="2467" y="5960"/>
                          </a:lnTo>
                          <a:lnTo>
                            <a:pt x="2687" y="6058"/>
                          </a:lnTo>
                          <a:lnTo>
                            <a:pt x="2907" y="6155"/>
                          </a:lnTo>
                          <a:lnTo>
                            <a:pt x="3126" y="6204"/>
                          </a:lnTo>
                          <a:lnTo>
                            <a:pt x="3371" y="6253"/>
                          </a:lnTo>
                          <a:lnTo>
                            <a:pt x="3590" y="6277"/>
                          </a:lnTo>
                          <a:lnTo>
                            <a:pt x="3835" y="6277"/>
                          </a:lnTo>
                          <a:lnTo>
                            <a:pt x="4054" y="6253"/>
                          </a:lnTo>
                          <a:lnTo>
                            <a:pt x="4299" y="6204"/>
                          </a:lnTo>
                          <a:lnTo>
                            <a:pt x="4519" y="6155"/>
                          </a:lnTo>
                          <a:lnTo>
                            <a:pt x="4738" y="6058"/>
                          </a:lnTo>
                          <a:lnTo>
                            <a:pt x="4958" y="5960"/>
                          </a:lnTo>
                          <a:lnTo>
                            <a:pt x="5154" y="5838"/>
                          </a:lnTo>
                          <a:lnTo>
                            <a:pt x="5349" y="5691"/>
                          </a:lnTo>
                          <a:lnTo>
                            <a:pt x="2003" y="2345"/>
                          </a:lnTo>
                          <a:lnTo>
                            <a:pt x="1954" y="2272"/>
                          </a:lnTo>
                          <a:lnTo>
                            <a:pt x="1954" y="2174"/>
                          </a:lnTo>
                          <a:lnTo>
                            <a:pt x="1954" y="2101"/>
                          </a:lnTo>
                          <a:lnTo>
                            <a:pt x="2003" y="2003"/>
                          </a:lnTo>
                          <a:lnTo>
                            <a:pt x="2101" y="1955"/>
                          </a:lnTo>
                          <a:lnTo>
                            <a:pt x="2272" y="1955"/>
                          </a:lnTo>
                          <a:lnTo>
                            <a:pt x="2345" y="2003"/>
                          </a:lnTo>
                          <a:lnTo>
                            <a:pt x="5691" y="5349"/>
                          </a:lnTo>
                          <a:lnTo>
                            <a:pt x="5837" y="5154"/>
                          </a:lnTo>
                          <a:lnTo>
                            <a:pt x="5959" y="4959"/>
                          </a:lnTo>
                          <a:lnTo>
                            <a:pt x="6057" y="4739"/>
                          </a:lnTo>
                          <a:lnTo>
                            <a:pt x="6155" y="4519"/>
                          </a:lnTo>
                          <a:lnTo>
                            <a:pt x="6204" y="4299"/>
                          </a:lnTo>
                          <a:lnTo>
                            <a:pt x="6253" y="4055"/>
                          </a:lnTo>
                          <a:lnTo>
                            <a:pt x="6277" y="3835"/>
                          </a:lnTo>
                          <a:lnTo>
                            <a:pt x="6277" y="3591"/>
                          </a:lnTo>
                          <a:lnTo>
                            <a:pt x="6253" y="3371"/>
                          </a:lnTo>
                          <a:lnTo>
                            <a:pt x="6204" y="3127"/>
                          </a:lnTo>
                          <a:lnTo>
                            <a:pt x="6155" y="2907"/>
                          </a:lnTo>
                          <a:lnTo>
                            <a:pt x="6057" y="2687"/>
                          </a:lnTo>
                          <a:lnTo>
                            <a:pt x="5959" y="2467"/>
                          </a:lnTo>
                          <a:lnTo>
                            <a:pt x="5837" y="2272"/>
                          </a:lnTo>
                          <a:lnTo>
                            <a:pt x="5691" y="2077"/>
                          </a:lnTo>
                          <a:lnTo>
                            <a:pt x="5520" y="1906"/>
                          </a:lnTo>
                          <a:lnTo>
                            <a:pt x="5300" y="1710"/>
                          </a:lnTo>
                          <a:lnTo>
                            <a:pt x="5007" y="1515"/>
                          </a:lnTo>
                          <a:lnTo>
                            <a:pt x="4665" y="1320"/>
                          </a:lnTo>
                          <a:lnTo>
                            <a:pt x="4274" y="1149"/>
                          </a:lnTo>
                          <a:lnTo>
                            <a:pt x="3859" y="978"/>
                          </a:lnTo>
                          <a:lnTo>
                            <a:pt x="3419" y="807"/>
                          </a:lnTo>
                          <a:lnTo>
                            <a:pt x="2491" y="489"/>
                          </a:lnTo>
                          <a:lnTo>
                            <a:pt x="1612" y="245"/>
                          </a:lnTo>
                          <a:lnTo>
                            <a:pt x="855" y="74"/>
                          </a:lnTo>
                          <a:lnTo>
                            <a:pt x="538" y="25"/>
                          </a:lnTo>
                          <a:lnTo>
                            <a:pt x="293" y="1"/>
                          </a:lnTo>
                          <a:close/>
                        </a:path>
                      </a:pathLst>
                    </a:custGeom>
                    <a:solidFill>
                      <a:srgbClr val="92D050"/>
                    </a:solidFill>
                    <a:ln w="28575">
                      <a:solidFill>
                        <a:schemeClr val="accent6">
                          <a:lumMod val="50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chemeClr val="dk1"/>
                        </a:solidFill>
                      </a:endParaRPr>
                    </a:p>
                  </p:txBody>
                </p:sp>
                <p:sp>
                  <p:nvSpPr>
                    <p:cNvPr id="264" name="Google Shape;4619;p39">
                      <a:extLst>
                        <a:ext uri="{FF2B5EF4-FFF2-40B4-BE49-F238E27FC236}">
                          <a16:creationId xmlns:a16="http://schemas.microsoft.com/office/drawing/2014/main" id="{DF32D785-290F-42C8-BCD3-A253FA09EE38}"/>
                        </a:ext>
                      </a:extLst>
                    </p:cNvPr>
                    <p:cNvSpPr/>
                    <p:nvPr/>
                  </p:nvSpPr>
                  <p:spPr>
                    <a:xfrm>
                      <a:off x="2041125" y="4289300"/>
                      <a:ext cx="240000" cy="509225"/>
                    </a:xfrm>
                    <a:custGeom>
                      <a:avLst/>
                      <a:gdLst/>
                      <a:ahLst/>
                      <a:cxnLst/>
                      <a:rect l="l" t="t" r="r" b="b"/>
                      <a:pathLst>
                        <a:path w="9600" h="20369" extrusionOk="0">
                          <a:moveTo>
                            <a:pt x="4788" y="3664"/>
                          </a:moveTo>
                          <a:lnTo>
                            <a:pt x="5032" y="3688"/>
                          </a:lnTo>
                          <a:lnTo>
                            <a:pt x="5228" y="3761"/>
                          </a:lnTo>
                          <a:lnTo>
                            <a:pt x="5423" y="3859"/>
                          </a:lnTo>
                          <a:lnTo>
                            <a:pt x="5594" y="3981"/>
                          </a:lnTo>
                          <a:lnTo>
                            <a:pt x="5716" y="4152"/>
                          </a:lnTo>
                          <a:lnTo>
                            <a:pt x="5838" y="4347"/>
                          </a:lnTo>
                          <a:lnTo>
                            <a:pt x="5887" y="4567"/>
                          </a:lnTo>
                          <a:lnTo>
                            <a:pt x="5911" y="4787"/>
                          </a:lnTo>
                          <a:lnTo>
                            <a:pt x="5887" y="5007"/>
                          </a:lnTo>
                          <a:lnTo>
                            <a:pt x="5838" y="5227"/>
                          </a:lnTo>
                          <a:lnTo>
                            <a:pt x="5716" y="5422"/>
                          </a:lnTo>
                          <a:lnTo>
                            <a:pt x="5594" y="5569"/>
                          </a:lnTo>
                          <a:lnTo>
                            <a:pt x="5423" y="5715"/>
                          </a:lnTo>
                          <a:lnTo>
                            <a:pt x="5228" y="5813"/>
                          </a:lnTo>
                          <a:lnTo>
                            <a:pt x="5032" y="5886"/>
                          </a:lnTo>
                          <a:lnTo>
                            <a:pt x="4788" y="5911"/>
                          </a:lnTo>
                          <a:lnTo>
                            <a:pt x="4568" y="5886"/>
                          </a:lnTo>
                          <a:lnTo>
                            <a:pt x="4348" y="5813"/>
                          </a:lnTo>
                          <a:lnTo>
                            <a:pt x="4177" y="5715"/>
                          </a:lnTo>
                          <a:lnTo>
                            <a:pt x="4006" y="5569"/>
                          </a:lnTo>
                          <a:lnTo>
                            <a:pt x="3860" y="5422"/>
                          </a:lnTo>
                          <a:lnTo>
                            <a:pt x="3762" y="5227"/>
                          </a:lnTo>
                          <a:lnTo>
                            <a:pt x="3689" y="5007"/>
                          </a:lnTo>
                          <a:lnTo>
                            <a:pt x="3664" y="4787"/>
                          </a:lnTo>
                          <a:lnTo>
                            <a:pt x="3689" y="4567"/>
                          </a:lnTo>
                          <a:lnTo>
                            <a:pt x="3762" y="4347"/>
                          </a:lnTo>
                          <a:lnTo>
                            <a:pt x="3860" y="4152"/>
                          </a:lnTo>
                          <a:lnTo>
                            <a:pt x="4006" y="3981"/>
                          </a:lnTo>
                          <a:lnTo>
                            <a:pt x="4177" y="3859"/>
                          </a:lnTo>
                          <a:lnTo>
                            <a:pt x="4348" y="3761"/>
                          </a:lnTo>
                          <a:lnTo>
                            <a:pt x="4568" y="3688"/>
                          </a:lnTo>
                          <a:lnTo>
                            <a:pt x="4788" y="3664"/>
                          </a:lnTo>
                          <a:close/>
                          <a:moveTo>
                            <a:pt x="4568" y="0"/>
                          </a:moveTo>
                          <a:lnTo>
                            <a:pt x="4348" y="49"/>
                          </a:lnTo>
                          <a:lnTo>
                            <a:pt x="4153" y="122"/>
                          </a:lnTo>
                          <a:lnTo>
                            <a:pt x="3933" y="220"/>
                          </a:lnTo>
                          <a:lnTo>
                            <a:pt x="3738" y="342"/>
                          </a:lnTo>
                          <a:lnTo>
                            <a:pt x="3542" y="489"/>
                          </a:lnTo>
                          <a:lnTo>
                            <a:pt x="3347" y="684"/>
                          </a:lnTo>
                          <a:lnTo>
                            <a:pt x="3176" y="904"/>
                          </a:lnTo>
                          <a:lnTo>
                            <a:pt x="2907" y="855"/>
                          </a:lnTo>
                          <a:lnTo>
                            <a:pt x="2663" y="855"/>
                          </a:lnTo>
                          <a:lnTo>
                            <a:pt x="2394" y="904"/>
                          </a:lnTo>
                          <a:lnTo>
                            <a:pt x="2175" y="953"/>
                          </a:lnTo>
                          <a:lnTo>
                            <a:pt x="1955" y="1026"/>
                          </a:lnTo>
                          <a:lnTo>
                            <a:pt x="1759" y="1124"/>
                          </a:lnTo>
                          <a:lnTo>
                            <a:pt x="1564" y="1246"/>
                          </a:lnTo>
                          <a:lnTo>
                            <a:pt x="1393" y="1392"/>
                          </a:lnTo>
                          <a:lnTo>
                            <a:pt x="1271" y="1563"/>
                          </a:lnTo>
                          <a:lnTo>
                            <a:pt x="1124" y="1734"/>
                          </a:lnTo>
                          <a:lnTo>
                            <a:pt x="1027" y="1930"/>
                          </a:lnTo>
                          <a:lnTo>
                            <a:pt x="953" y="2149"/>
                          </a:lnTo>
                          <a:lnTo>
                            <a:pt x="905" y="2394"/>
                          </a:lnTo>
                          <a:lnTo>
                            <a:pt x="880" y="2638"/>
                          </a:lnTo>
                          <a:lnTo>
                            <a:pt x="880" y="2906"/>
                          </a:lnTo>
                          <a:lnTo>
                            <a:pt x="905" y="3175"/>
                          </a:lnTo>
                          <a:lnTo>
                            <a:pt x="685" y="3346"/>
                          </a:lnTo>
                          <a:lnTo>
                            <a:pt x="514" y="3517"/>
                          </a:lnTo>
                          <a:lnTo>
                            <a:pt x="343" y="3712"/>
                          </a:lnTo>
                          <a:lnTo>
                            <a:pt x="221" y="3932"/>
                          </a:lnTo>
                          <a:lnTo>
                            <a:pt x="123" y="4128"/>
                          </a:lnTo>
                          <a:lnTo>
                            <a:pt x="50" y="4347"/>
                          </a:lnTo>
                          <a:lnTo>
                            <a:pt x="25" y="4567"/>
                          </a:lnTo>
                          <a:lnTo>
                            <a:pt x="1" y="4787"/>
                          </a:lnTo>
                          <a:lnTo>
                            <a:pt x="25" y="5007"/>
                          </a:lnTo>
                          <a:lnTo>
                            <a:pt x="50" y="5227"/>
                          </a:lnTo>
                          <a:lnTo>
                            <a:pt x="123" y="5422"/>
                          </a:lnTo>
                          <a:lnTo>
                            <a:pt x="221" y="5642"/>
                          </a:lnTo>
                          <a:lnTo>
                            <a:pt x="343" y="5837"/>
                          </a:lnTo>
                          <a:lnTo>
                            <a:pt x="514" y="6033"/>
                          </a:lnTo>
                          <a:lnTo>
                            <a:pt x="685" y="6228"/>
                          </a:lnTo>
                          <a:lnTo>
                            <a:pt x="905" y="6399"/>
                          </a:lnTo>
                          <a:lnTo>
                            <a:pt x="880" y="6668"/>
                          </a:lnTo>
                          <a:lnTo>
                            <a:pt x="880" y="6936"/>
                          </a:lnTo>
                          <a:lnTo>
                            <a:pt x="905" y="7181"/>
                          </a:lnTo>
                          <a:lnTo>
                            <a:pt x="953" y="7400"/>
                          </a:lnTo>
                          <a:lnTo>
                            <a:pt x="1027" y="7620"/>
                          </a:lnTo>
                          <a:lnTo>
                            <a:pt x="1124" y="7816"/>
                          </a:lnTo>
                          <a:lnTo>
                            <a:pt x="1271" y="8011"/>
                          </a:lnTo>
                          <a:lnTo>
                            <a:pt x="1393" y="8182"/>
                          </a:lnTo>
                          <a:lnTo>
                            <a:pt x="1564" y="8328"/>
                          </a:lnTo>
                          <a:lnTo>
                            <a:pt x="1759" y="8451"/>
                          </a:lnTo>
                          <a:lnTo>
                            <a:pt x="1955" y="8548"/>
                          </a:lnTo>
                          <a:lnTo>
                            <a:pt x="2175" y="8621"/>
                          </a:lnTo>
                          <a:lnTo>
                            <a:pt x="2394" y="8670"/>
                          </a:lnTo>
                          <a:lnTo>
                            <a:pt x="2663" y="8695"/>
                          </a:lnTo>
                          <a:lnTo>
                            <a:pt x="2907" y="8695"/>
                          </a:lnTo>
                          <a:lnTo>
                            <a:pt x="3176" y="8670"/>
                          </a:lnTo>
                          <a:lnTo>
                            <a:pt x="3420" y="8939"/>
                          </a:lnTo>
                          <a:lnTo>
                            <a:pt x="3664" y="9159"/>
                          </a:lnTo>
                          <a:lnTo>
                            <a:pt x="3933" y="9354"/>
                          </a:lnTo>
                          <a:lnTo>
                            <a:pt x="4202" y="9476"/>
                          </a:lnTo>
                          <a:lnTo>
                            <a:pt x="4202" y="19783"/>
                          </a:lnTo>
                          <a:lnTo>
                            <a:pt x="4226" y="19905"/>
                          </a:lnTo>
                          <a:lnTo>
                            <a:pt x="4251" y="20027"/>
                          </a:lnTo>
                          <a:lnTo>
                            <a:pt x="4299" y="20125"/>
                          </a:lnTo>
                          <a:lnTo>
                            <a:pt x="4373" y="20198"/>
                          </a:lnTo>
                          <a:lnTo>
                            <a:pt x="4470" y="20271"/>
                          </a:lnTo>
                          <a:lnTo>
                            <a:pt x="4568" y="20345"/>
                          </a:lnTo>
                          <a:lnTo>
                            <a:pt x="4666" y="20369"/>
                          </a:lnTo>
                          <a:lnTo>
                            <a:pt x="4910" y="20369"/>
                          </a:lnTo>
                          <a:lnTo>
                            <a:pt x="5032" y="20345"/>
                          </a:lnTo>
                          <a:lnTo>
                            <a:pt x="5130" y="20271"/>
                          </a:lnTo>
                          <a:lnTo>
                            <a:pt x="5203" y="20198"/>
                          </a:lnTo>
                          <a:lnTo>
                            <a:pt x="5276" y="20125"/>
                          </a:lnTo>
                          <a:lnTo>
                            <a:pt x="5350" y="20027"/>
                          </a:lnTo>
                          <a:lnTo>
                            <a:pt x="5374" y="19905"/>
                          </a:lnTo>
                          <a:lnTo>
                            <a:pt x="5374" y="19783"/>
                          </a:lnTo>
                          <a:lnTo>
                            <a:pt x="5374" y="9476"/>
                          </a:lnTo>
                          <a:lnTo>
                            <a:pt x="5667" y="9354"/>
                          </a:lnTo>
                          <a:lnTo>
                            <a:pt x="5936" y="9159"/>
                          </a:lnTo>
                          <a:lnTo>
                            <a:pt x="6180" y="8939"/>
                          </a:lnTo>
                          <a:lnTo>
                            <a:pt x="6400" y="8670"/>
                          </a:lnTo>
                          <a:lnTo>
                            <a:pt x="6668" y="8695"/>
                          </a:lnTo>
                          <a:lnTo>
                            <a:pt x="6937" y="8695"/>
                          </a:lnTo>
                          <a:lnTo>
                            <a:pt x="7181" y="8670"/>
                          </a:lnTo>
                          <a:lnTo>
                            <a:pt x="7426" y="8621"/>
                          </a:lnTo>
                          <a:lnTo>
                            <a:pt x="7645" y="8548"/>
                          </a:lnTo>
                          <a:lnTo>
                            <a:pt x="7841" y="8451"/>
                          </a:lnTo>
                          <a:lnTo>
                            <a:pt x="8012" y="8328"/>
                          </a:lnTo>
                          <a:lnTo>
                            <a:pt x="8183" y="8182"/>
                          </a:lnTo>
                          <a:lnTo>
                            <a:pt x="8329" y="8011"/>
                          </a:lnTo>
                          <a:lnTo>
                            <a:pt x="8451" y="7816"/>
                          </a:lnTo>
                          <a:lnTo>
                            <a:pt x="8549" y="7620"/>
                          </a:lnTo>
                          <a:lnTo>
                            <a:pt x="8622" y="7400"/>
                          </a:lnTo>
                          <a:lnTo>
                            <a:pt x="8696" y="7181"/>
                          </a:lnTo>
                          <a:lnTo>
                            <a:pt x="8720" y="6936"/>
                          </a:lnTo>
                          <a:lnTo>
                            <a:pt x="8720" y="6668"/>
                          </a:lnTo>
                          <a:lnTo>
                            <a:pt x="8696" y="6399"/>
                          </a:lnTo>
                          <a:lnTo>
                            <a:pt x="8891" y="6228"/>
                          </a:lnTo>
                          <a:lnTo>
                            <a:pt x="9086" y="6033"/>
                          </a:lnTo>
                          <a:lnTo>
                            <a:pt x="9233" y="5837"/>
                          </a:lnTo>
                          <a:lnTo>
                            <a:pt x="9355" y="5642"/>
                          </a:lnTo>
                          <a:lnTo>
                            <a:pt x="9453" y="5422"/>
                          </a:lnTo>
                          <a:lnTo>
                            <a:pt x="9526" y="5227"/>
                          </a:lnTo>
                          <a:lnTo>
                            <a:pt x="9575" y="5007"/>
                          </a:lnTo>
                          <a:lnTo>
                            <a:pt x="9599" y="4787"/>
                          </a:lnTo>
                          <a:lnTo>
                            <a:pt x="9575" y="4567"/>
                          </a:lnTo>
                          <a:lnTo>
                            <a:pt x="9526" y="4347"/>
                          </a:lnTo>
                          <a:lnTo>
                            <a:pt x="9453" y="4128"/>
                          </a:lnTo>
                          <a:lnTo>
                            <a:pt x="9355" y="3932"/>
                          </a:lnTo>
                          <a:lnTo>
                            <a:pt x="9233" y="3712"/>
                          </a:lnTo>
                          <a:lnTo>
                            <a:pt x="9086" y="3517"/>
                          </a:lnTo>
                          <a:lnTo>
                            <a:pt x="8891" y="3346"/>
                          </a:lnTo>
                          <a:lnTo>
                            <a:pt x="8696" y="3175"/>
                          </a:lnTo>
                          <a:lnTo>
                            <a:pt x="8720" y="2906"/>
                          </a:lnTo>
                          <a:lnTo>
                            <a:pt x="8720" y="2638"/>
                          </a:lnTo>
                          <a:lnTo>
                            <a:pt x="8696" y="2394"/>
                          </a:lnTo>
                          <a:lnTo>
                            <a:pt x="8622" y="2149"/>
                          </a:lnTo>
                          <a:lnTo>
                            <a:pt x="8549" y="1930"/>
                          </a:lnTo>
                          <a:lnTo>
                            <a:pt x="8451" y="1734"/>
                          </a:lnTo>
                          <a:lnTo>
                            <a:pt x="8329" y="1563"/>
                          </a:lnTo>
                          <a:lnTo>
                            <a:pt x="8183" y="1392"/>
                          </a:lnTo>
                          <a:lnTo>
                            <a:pt x="8012" y="1246"/>
                          </a:lnTo>
                          <a:lnTo>
                            <a:pt x="7841" y="1124"/>
                          </a:lnTo>
                          <a:lnTo>
                            <a:pt x="7645" y="1026"/>
                          </a:lnTo>
                          <a:lnTo>
                            <a:pt x="7426" y="953"/>
                          </a:lnTo>
                          <a:lnTo>
                            <a:pt x="7181" y="904"/>
                          </a:lnTo>
                          <a:lnTo>
                            <a:pt x="6937" y="855"/>
                          </a:lnTo>
                          <a:lnTo>
                            <a:pt x="6668" y="855"/>
                          </a:lnTo>
                          <a:lnTo>
                            <a:pt x="6400" y="904"/>
                          </a:lnTo>
                          <a:lnTo>
                            <a:pt x="6229" y="684"/>
                          </a:lnTo>
                          <a:lnTo>
                            <a:pt x="6058" y="489"/>
                          </a:lnTo>
                          <a:lnTo>
                            <a:pt x="5863" y="342"/>
                          </a:lnTo>
                          <a:lnTo>
                            <a:pt x="5643" y="220"/>
                          </a:lnTo>
                          <a:lnTo>
                            <a:pt x="5447" y="122"/>
                          </a:lnTo>
                          <a:lnTo>
                            <a:pt x="5228" y="49"/>
                          </a:lnTo>
                          <a:lnTo>
                            <a:pt x="5008" y="0"/>
                          </a:lnTo>
                          <a:close/>
                        </a:path>
                      </a:pathLst>
                    </a:custGeom>
                    <a:solidFill>
                      <a:schemeClr val="accent5"/>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dirty="0">
                        <a:solidFill>
                          <a:schemeClr val="dk1"/>
                        </a:solidFill>
                      </a:endParaRPr>
                    </a:p>
                  </p:txBody>
                </p:sp>
              </p:grpSp>
            </p:grpSp>
            <p:grpSp>
              <p:nvGrpSpPr>
                <p:cNvPr id="194" name="Group 193">
                  <a:extLst>
                    <a:ext uri="{FF2B5EF4-FFF2-40B4-BE49-F238E27FC236}">
                      <a16:creationId xmlns:a16="http://schemas.microsoft.com/office/drawing/2014/main" id="{9A07DC28-1A45-49CB-8BA1-3349823D9B1A}"/>
                    </a:ext>
                  </a:extLst>
                </p:cNvPr>
                <p:cNvGrpSpPr/>
                <p:nvPr/>
              </p:nvGrpSpPr>
              <p:grpSpPr>
                <a:xfrm>
                  <a:off x="3601684" y="2094147"/>
                  <a:ext cx="2097207" cy="1897562"/>
                  <a:chOff x="2448851" y="2392298"/>
                  <a:chExt cx="2097207" cy="1897562"/>
                </a:xfrm>
              </p:grpSpPr>
              <p:pic>
                <p:nvPicPr>
                  <p:cNvPr id="254" name="Graphic 114">
                    <a:extLst>
                      <a:ext uri="{FF2B5EF4-FFF2-40B4-BE49-F238E27FC236}">
                        <a16:creationId xmlns:a16="http://schemas.microsoft.com/office/drawing/2014/main" id="{F4BA5EBC-301B-4D8A-AA27-80612241489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20699098">
                    <a:off x="2955975" y="2770258"/>
                    <a:ext cx="654812" cy="654812"/>
                  </a:xfrm>
                  <a:prstGeom prst="rect">
                    <a:avLst/>
                  </a:prstGeom>
                </p:spPr>
              </p:pic>
              <p:pic>
                <p:nvPicPr>
                  <p:cNvPr id="255" name="Graphic 115">
                    <a:extLst>
                      <a:ext uri="{FF2B5EF4-FFF2-40B4-BE49-F238E27FC236}">
                        <a16:creationId xmlns:a16="http://schemas.microsoft.com/office/drawing/2014/main" id="{DC7DFDDC-21AD-45C8-A960-4CA9DF352E4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20699098">
                    <a:off x="3398770" y="3241689"/>
                    <a:ext cx="654812" cy="654812"/>
                  </a:xfrm>
                  <a:prstGeom prst="rect">
                    <a:avLst/>
                  </a:prstGeom>
                </p:spPr>
              </p:pic>
              <p:pic>
                <p:nvPicPr>
                  <p:cNvPr id="256" name="Graphic 116">
                    <a:extLst>
                      <a:ext uri="{FF2B5EF4-FFF2-40B4-BE49-F238E27FC236}">
                        <a16:creationId xmlns:a16="http://schemas.microsoft.com/office/drawing/2014/main" id="{EE9A3EB7-3D2F-43FD-84A3-C35432C41A5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20699098">
                    <a:off x="3891246" y="3635048"/>
                    <a:ext cx="654812" cy="654812"/>
                  </a:xfrm>
                  <a:prstGeom prst="rect">
                    <a:avLst/>
                  </a:prstGeom>
                </p:spPr>
              </p:pic>
              <p:pic>
                <p:nvPicPr>
                  <p:cNvPr id="257" name="Graphic 117">
                    <a:extLst>
                      <a:ext uri="{FF2B5EF4-FFF2-40B4-BE49-F238E27FC236}">
                        <a16:creationId xmlns:a16="http://schemas.microsoft.com/office/drawing/2014/main" id="{1D2F647C-0EA7-483C-AB54-700309FB115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20699098">
                    <a:off x="2448851" y="2392298"/>
                    <a:ext cx="654812" cy="654812"/>
                  </a:xfrm>
                  <a:prstGeom prst="rect">
                    <a:avLst/>
                  </a:prstGeom>
                </p:spPr>
              </p:pic>
            </p:grpSp>
            <p:grpSp>
              <p:nvGrpSpPr>
                <p:cNvPr id="195" name="Middle">
                  <a:extLst>
                    <a:ext uri="{FF2B5EF4-FFF2-40B4-BE49-F238E27FC236}">
                      <a16:creationId xmlns:a16="http://schemas.microsoft.com/office/drawing/2014/main" id="{8937E94C-166F-4066-9E58-50F21AD77AEF}"/>
                    </a:ext>
                  </a:extLst>
                </p:cNvPr>
                <p:cNvGrpSpPr/>
                <p:nvPr/>
              </p:nvGrpSpPr>
              <p:grpSpPr>
                <a:xfrm>
                  <a:off x="3983270" y="1907409"/>
                  <a:ext cx="1935913" cy="1903047"/>
                  <a:chOff x="309720" y="1846006"/>
                  <a:chExt cx="1935913" cy="1903047"/>
                </a:xfrm>
              </p:grpSpPr>
              <p:grpSp>
                <p:nvGrpSpPr>
                  <p:cNvPr id="238" name="Google Shape;4616;p39">
                    <a:extLst>
                      <a:ext uri="{FF2B5EF4-FFF2-40B4-BE49-F238E27FC236}">
                        <a16:creationId xmlns:a16="http://schemas.microsoft.com/office/drawing/2014/main" id="{B563D101-5937-427A-82B5-478FA3AC9FDD}"/>
                      </a:ext>
                    </a:extLst>
                  </p:cNvPr>
                  <p:cNvGrpSpPr>
                    <a:grpSpLocks noChangeAspect="1"/>
                  </p:cNvGrpSpPr>
                  <p:nvPr/>
                </p:nvGrpSpPr>
                <p:grpSpPr>
                  <a:xfrm>
                    <a:off x="842790" y="2206843"/>
                    <a:ext cx="464624" cy="733864"/>
                    <a:chOff x="1979475" y="4289300"/>
                    <a:chExt cx="322400" cy="509225"/>
                  </a:xfrm>
                </p:grpSpPr>
                <p:sp>
                  <p:nvSpPr>
                    <p:cNvPr id="251" name="Google Shape;4617;p39">
                      <a:extLst>
                        <a:ext uri="{FF2B5EF4-FFF2-40B4-BE49-F238E27FC236}">
                          <a16:creationId xmlns:a16="http://schemas.microsoft.com/office/drawing/2014/main" id="{89876025-FD93-4D4F-853D-0F41F135EC73}"/>
                        </a:ext>
                      </a:extLst>
                    </p:cNvPr>
                    <p:cNvSpPr/>
                    <p:nvPr/>
                  </p:nvSpPr>
                  <p:spPr>
                    <a:xfrm>
                      <a:off x="2187075" y="4509100"/>
                      <a:ext cx="114800" cy="114800"/>
                    </a:xfrm>
                    <a:custGeom>
                      <a:avLst/>
                      <a:gdLst/>
                      <a:ahLst/>
                      <a:cxnLst/>
                      <a:rect l="l" t="t" r="r" b="b"/>
                      <a:pathLst>
                        <a:path w="4592" h="4592" extrusionOk="0">
                          <a:moveTo>
                            <a:pt x="4396" y="0"/>
                          </a:moveTo>
                          <a:lnTo>
                            <a:pt x="3981" y="49"/>
                          </a:lnTo>
                          <a:lnTo>
                            <a:pt x="3419" y="171"/>
                          </a:lnTo>
                          <a:lnTo>
                            <a:pt x="2784" y="367"/>
                          </a:lnTo>
                          <a:lnTo>
                            <a:pt x="2100" y="587"/>
                          </a:lnTo>
                          <a:lnTo>
                            <a:pt x="1465" y="831"/>
                          </a:lnTo>
                          <a:lnTo>
                            <a:pt x="1172" y="953"/>
                          </a:lnTo>
                          <a:lnTo>
                            <a:pt x="928" y="1099"/>
                          </a:lnTo>
                          <a:lnTo>
                            <a:pt x="708" y="1246"/>
                          </a:lnTo>
                          <a:lnTo>
                            <a:pt x="562" y="1368"/>
                          </a:lnTo>
                          <a:lnTo>
                            <a:pt x="440" y="1515"/>
                          </a:lnTo>
                          <a:lnTo>
                            <a:pt x="318" y="1637"/>
                          </a:lnTo>
                          <a:lnTo>
                            <a:pt x="244" y="1808"/>
                          </a:lnTo>
                          <a:lnTo>
                            <a:pt x="171" y="1954"/>
                          </a:lnTo>
                          <a:lnTo>
                            <a:pt x="98" y="2101"/>
                          </a:lnTo>
                          <a:lnTo>
                            <a:pt x="49" y="2272"/>
                          </a:lnTo>
                          <a:lnTo>
                            <a:pt x="25" y="2443"/>
                          </a:lnTo>
                          <a:lnTo>
                            <a:pt x="0" y="2589"/>
                          </a:lnTo>
                          <a:lnTo>
                            <a:pt x="0" y="2760"/>
                          </a:lnTo>
                          <a:lnTo>
                            <a:pt x="25" y="2931"/>
                          </a:lnTo>
                          <a:lnTo>
                            <a:pt x="49" y="3102"/>
                          </a:lnTo>
                          <a:lnTo>
                            <a:pt x="98" y="3273"/>
                          </a:lnTo>
                          <a:lnTo>
                            <a:pt x="147" y="3420"/>
                          </a:lnTo>
                          <a:lnTo>
                            <a:pt x="220" y="3566"/>
                          </a:lnTo>
                          <a:lnTo>
                            <a:pt x="318" y="3737"/>
                          </a:lnTo>
                          <a:lnTo>
                            <a:pt x="415" y="3859"/>
                          </a:lnTo>
                          <a:lnTo>
                            <a:pt x="2418" y="1857"/>
                          </a:lnTo>
                          <a:lnTo>
                            <a:pt x="2491" y="1808"/>
                          </a:lnTo>
                          <a:lnTo>
                            <a:pt x="2638" y="1808"/>
                          </a:lnTo>
                          <a:lnTo>
                            <a:pt x="2711" y="1857"/>
                          </a:lnTo>
                          <a:lnTo>
                            <a:pt x="2760" y="1930"/>
                          </a:lnTo>
                          <a:lnTo>
                            <a:pt x="2784" y="2028"/>
                          </a:lnTo>
                          <a:lnTo>
                            <a:pt x="2760" y="2101"/>
                          </a:lnTo>
                          <a:lnTo>
                            <a:pt x="2711" y="2174"/>
                          </a:lnTo>
                          <a:lnTo>
                            <a:pt x="708" y="4177"/>
                          </a:lnTo>
                          <a:lnTo>
                            <a:pt x="855" y="4274"/>
                          </a:lnTo>
                          <a:lnTo>
                            <a:pt x="1001" y="4372"/>
                          </a:lnTo>
                          <a:lnTo>
                            <a:pt x="1172" y="4445"/>
                          </a:lnTo>
                          <a:lnTo>
                            <a:pt x="1319" y="4494"/>
                          </a:lnTo>
                          <a:lnTo>
                            <a:pt x="1490" y="4543"/>
                          </a:lnTo>
                          <a:lnTo>
                            <a:pt x="1661" y="4568"/>
                          </a:lnTo>
                          <a:lnTo>
                            <a:pt x="1807" y="4592"/>
                          </a:lnTo>
                          <a:lnTo>
                            <a:pt x="1978" y="4568"/>
                          </a:lnTo>
                          <a:lnTo>
                            <a:pt x="2149" y="4568"/>
                          </a:lnTo>
                          <a:lnTo>
                            <a:pt x="2320" y="4543"/>
                          </a:lnTo>
                          <a:lnTo>
                            <a:pt x="2491" y="4494"/>
                          </a:lnTo>
                          <a:lnTo>
                            <a:pt x="2638" y="4421"/>
                          </a:lnTo>
                          <a:lnTo>
                            <a:pt x="2784" y="4348"/>
                          </a:lnTo>
                          <a:lnTo>
                            <a:pt x="2931" y="4250"/>
                          </a:lnTo>
                          <a:lnTo>
                            <a:pt x="3077" y="4152"/>
                          </a:lnTo>
                          <a:lnTo>
                            <a:pt x="3200" y="4030"/>
                          </a:lnTo>
                          <a:lnTo>
                            <a:pt x="3346" y="3859"/>
                          </a:lnTo>
                          <a:lnTo>
                            <a:pt x="3493" y="3664"/>
                          </a:lnTo>
                          <a:lnTo>
                            <a:pt x="3615" y="3395"/>
                          </a:lnTo>
                          <a:lnTo>
                            <a:pt x="3761" y="3127"/>
                          </a:lnTo>
                          <a:lnTo>
                            <a:pt x="4005" y="2467"/>
                          </a:lnTo>
                          <a:lnTo>
                            <a:pt x="4225" y="1808"/>
                          </a:lnTo>
                          <a:lnTo>
                            <a:pt x="4421" y="1148"/>
                          </a:lnTo>
                          <a:lnTo>
                            <a:pt x="4543" y="611"/>
                          </a:lnTo>
                          <a:lnTo>
                            <a:pt x="4592" y="196"/>
                          </a:lnTo>
                          <a:lnTo>
                            <a:pt x="4592" y="74"/>
                          </a:lnTo>
                          <a:lnTo>
                            <a:pt x="4567" y="0"/>
                          </a:lnTo>
                          <a:close/>
                        </a:path>
                      </a:pathLst>
                    </a:custGeom>
                    <a:solidFill>
                      <a:srgbClr val="92D050"/>
                    </a:solidFill>
                    <a:ln w="28575">
                      <a:solidFill>
                        <a:schemeClr val="accent6">
                          <a:lumMod val="50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chemeClr val="dk1"/>
                        </a:solidFill>
                      </a:endParaRPr>
                    </a:p>
                  </p:txBody>
                </p:sp>
                <p:sp>
                  <p:nvSpPr>
                    <p:cNvPr id="252" name="Google Shape;4618;p39">
                      <a:extLst>
                        <a:ext uri="{FF2B5EF4-FFF2-40B4-BE49-F238E27FC236}">
                          <a16:creationId xmlns:a16="http://schemas.microsoft.com/office/drawing/2014/main" id="{B439D4CF-7FE0-4A64-8E61-D29FD19F2AB5}"/>
                        </a:ext>
                      </a:extLst>
                    </p:cNvPr>
                    <p:cNvSpPr/>
                    <p:nvPr/>
                  </p:nvSpPr>
                  <p:spPr>
                    <a:xfrm>
                      <a:off x="1979475" y="4542675"/>
                      <a:ext cx="156925" cy="156950"/>
                    </a:xfrm>
                    <a:custGeom>
                      <a:avLst/>
                      <a:gdLst/>
                      <a:ahLst/>
                      <a:cxnLst/>
                      <a:rect l="l" t="t" r="r" b="b"/>
                      <a:pathLst>
                        <a:path w="6277" h="6278" extrusionOk="0">
                          <a:moveTo>
                            <a:pt x="122" y="1"/>
                          </a:moveTo>
                          <a:lnTo>
                            <a:pt x="25" y="25"/>
                          </a:lnTo>
                          <a:lnTo>
                            <a:pt x="0" y="123"/>
                          </a:lnTo>
                          <a:lnTo>
                            <a:pt x="0" y="294"/>
                          </a:lnTo>
                          <a:lnTo>
                            <a:pt x="25" y="538"/>
                          </a:lnTo>
                          <a:lnTo>
                            <a:pt x="74" y="856"/>
                          </a:lnTo>
                          <a:lnTo>
                            <a:pt x="244" y="1613"/>
                          </a:lnTo>
                          <a:lnTo>
                            <a:pt x="489" y="2492"/>
                          </a:lnTo>
                          <a:lnTo>
                            <a:pt x="806" y="3420"/>
                          </a:lnTo>
                          <a:lnTo>
                            <a:pt x="977" y="3860"/>
                          </a:lnTo>
                          <a:lnTo>
                            <a:pt x="1148" y="4275"/>
                          </a:lnTo>
                          <a:lnTo>
                            <a:pt x="1319" y="4666"/>
                          </a:lnTo>
                          <a:lnTo>
                            <a:pt x="1514" y="5007"/>
                          </a:lnTo>
                          <a:lnTo>
                            <a:pt x="1710" y="5301"/>
                          </a:lnTo>
                          <a:lnTo>
                            <a:pt x="1905" y="5520"/>
                          </a:lnTo>
                          <a:lnTo>
                            <a:pt x="2076" y="5691"/>
                          </a:lnTo>
                          <a:lnTo>
                            <a:pt x="2272" y="5838"/>
                          </a:lnTo>
                          <a:lnTo>
                            <a:pt x="2467" y="5960"/>
                          </a:lnTo>
                          <a:lnTo>
                            <a:pt x="2687" y="6058"/>
                          </a:lnTo>
                          <a:lnTo>
                            <a:pt x="2907" y="6155"/>
                          </a:lnTo>
                          <a:lnTo>
                            <a:pt x="3126" y="6204"/>
                          </a:lnTo>
                          <a:lnTo>
                            <a:pt x="3371" y="6253"/>
                          </a:lnTo>
                          <a:lnTo>
                            <a:pt x="3590" y="6277"/>
                          </a:lnTo>
                          <a:lnTo>
                            <a:pt x="3835" y="6277"/>
                          </a:lnTo>
                          <a:lnTo>
                            <a:pt x="4054" y="6253"/>
                          </a:lnTo>
                          <a:lnTo>
                            <a:pt x="4299" y="6204"/>
                          </a:lnTo>
                          <a:lnTo>
                            <a:pt x="4519" y="6155"/>
                          </a:lnTo>
                          <a:lnTo>
                            <a:pt x="4738" y="6058"/>
                          </a:lnTo>
                          <a:lnTo>
                            <a:pt x="4958" y="5960"/>
                          </a:lnTo>
                          <a:lnTo>
                            <a:pt x="5154" y="5838"/>
                          </a:lnTo>
                          <a:lnTo>
                            <a:pt x="5349" y="5691"/>
                          </a:lnTo>
                          <a:lnTo>
                            <a:pt x="2003" y="2345"/>
                          </a:lnTo>
                          <a:lnTo>
                            <a:pt x="1954" y="2272"/>
                          </a:lnTo>
                          <a:lnTo>
                            <a:pt x="1954" y="2174"/>
                          </a:lnTo>
                          <a:lnTo>
                            <a:pt x="1954" y="2101"/>
                          </a:lnTo>
                          <a:lnTo>
                            <a:pt x="2003" y="2003"/>
                          </a:lnTo>
                          <a:lnTo>
                            <a:pt x="2101" y="1955"/>
                          </a:lnTo>
                          <a:lnTo>
                            <a:pt x="2272" y="1955"/>
                          </a:lnTo>
                          <a:lnTo>
                            <a:pt x="2345" y="2003"/>
                          </a:lnTo>
                          <a:lnTo>
                            <a:pt x="5691" y="5349"/>
                          </a:lnTo>
                          <a:lnTo>
                            <a:pt x="5837" y="5154"/>
                          </a:lnTo>
                          <a:lnTo>
                            <a:pt x="5959" y="4959"/>
                          </a:lnTo>
                          <a:lnTo>
                            <a:pt x="6057" y="4739"/>
                          </a:lnTo>
                          <a:lnTo>
                            <a:pt x="6155" y="4519"/>
                          </a:lnTo>
                          <a:lnTo>
                            <a:pt x="6204" y="4299"/>
                          </a:lnTo>
                          <a:lnTo>
                            <a:pt x="6253" y="4055"/>
                          </a:lnTo>
                          <a:lnTo>
                            <a:pt x="6277" y="3835"/>
                          </a:lnTo>
                          <a:lnTo>
                            <a:pt x="6277" y="3591"/>
                          </a:lnTo>
                          <a:lnTo>
                            <a:pt x="6253" y="3371"/>
                          </a:lnTo>
                          <a:lnTo>
                            <a:pt x="6204" y="3127"/>
                          </a:lnTo>
                          <a:lnTo>
                            <a:pt x="6155" y="2907"/>
                          </a:lnTo>
                          <a:lnTo>
                            <a:pt x="6057" y="2687"/>
                          </a:lnTo>
                          <a:lnTo>
                            <a:pt x="5959" y="2467"/>
                          </a:lnTo>
                          <a:lnTo>
                            <a:pt x="5837" y="2272"/>
                          </a:lnTo>
                          <a:lnTo>
                            <a:pt x="5691" y="2077"/>
                          </a:lnTo>
                          <a:lnTo>
                            <a:pt x="5520" y="1906"/>
                          </a:lnTo>
                          <a:lnTo>
                            <a:pt x="5300" y="1710"/>
                          </a:lnTo>
                          <a:lnTo>
                            <a:pt x="5007" y="1515"/>
                          </a:lnTo>
                          <a:lnTo>
                            <a:pt x="4665" y="1320"/>
                          </a:lnTo>
                          <a:lnTo>
                            <a:pt x="4274" y="1149"/>
                          </a:lnTo>
                          <a:lnTo>
                            <a:pt x="3859" y="978"/>
                          </a:lnTo>
                          <a:lnTo>
                            <a:pt x="3419" y="807"/>
                          </a:lnTo>
                          <a:lnTo>
                            <a:pt x="2491" y="489"/>
                          </a:lnTo>
                          <a:lnTo>
                            <a:pt x="1612" y="245"/>
                          </a:lnTo>
                          <a:lnTo>
                            <a:pt x="855" y="74"/>
                          </a:lnTo>
                          <a:lnTo>
                            <a:pt x="538" y="25"/>
                          </a:lnTo>
                          <a:lnTo>
                            <a:pt x="293" y="1"/>
                          </a:lnTo>
                          <a:close/>
                        </a:path>
                      </a:pathLst>
                    </a:custGeom>
                    <a:solidFill>
                      <a:srgbClr val="92D050"/>
                    </a:solidFill>
                    <a:ln w="28575">
                      <a:solidFill>
                        <a:schemeClr val="accent6">
                          <a:lumMod val="50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chemeClr val="dk1"/>
                        </a:solidFill>
                      </a:endParaRPr>
                    </a:p>
                  </p:txBody>
                </p:sp>
                <p:sp>
                  <p:nvSpPr>
                    <p:cNvPr id="253" name="Google Shape;4619;p39">
                      <a:extLst>
                        <a:ext uri="{FF2B5EF4-FFF2-40B4-BE49-F238E27FC236}">
                          <a16:creationId xmlns:a16="http://schemas.microsoft.com/office/drawing/2014/main" id="{FA0F9B9A-A40D-462B-8C1F-60DCA9BDB02A}"/>
                        </a:ext>
                      </a:extLst>
                    </p:cNvPr>
                    <p:cNvSpPr/>
                    <p:nvPr/>
                  </p:nvSpPr>
                  <p:spPr>
                    <a:xfrm>
                      <a:off x="2041123" y="4289300"/>
                      <a:ext cx="240000" cy="509225"/>
                    </a:xfrm>
                    <a:custGeom>
                      <a:avLst/>
                      <a:gdLst/>
                      <a:ahLst/>
                      <a:cxnLst/>
                      <a:rect l="l" t="t" r="r" b="b"/>
                      <a:pathLst>
                        <a:path w="9600" h="20369" extrusionOk="0">
                          <a:moveTo>
                            <a:pt x="4788" y="3664"/>
                          </a:moveTo>
                          <a:lnTo>
                            <a:pt x="5032" y="3688"/>
                          </a:lnTo>
                          <a:lnTo>
                            <a:pt x="5228" y="3761"/>
                          </a:lnTo>
                          <a:lnTo>
                            <a:pt x="5423" y="3859"/>
                          </a:lnTo>
                          <a:lnTo>
                            <a:pt x="5594" y="3981"/>
                          </a:lnTo>
                          <a:lnTo>
                            <a:pt x="5716" y="4152"/>
                          </a:lnTo>
                          <a:lnTo>
                            <a:pt x="5838" y="4347"/>
                          </a:lnTo>
                          <a:lnTo>
                            <a:pt x="5887" y="4567"/>
                          </a:lnTo>
                          <a:lnTo>
                            <a:pt x="5911" y="4787"/>
                          </a:lnTo>
                          <a:lnTo>
                            <a:pt x="5887" y="5007"/>
                          </a:lnTo>
                          <a:lnTo>
                            <a:pt x="5838" y="5227"/>
                          </a:lnTo>
                          <a:lnTo>
                            <a:pt x="5716" y="5422"/>
                          </a:lnTo>
                          <a:lnTo>
                            <a:pt x="5594" y="5569"/>
                          </a:lnTo>
                          <a:lnTo>
                            <a:pt x="5423" y="5715"/>
                          </a:lnTo>
                          <a:lnTo>
                            <a:pt x="5228" y="5813"/>
                          </a:lnTo>
                          <a:lnTo>
                            <a:pt x="5032" y="5886"/>
                          </a:lnTo>
                          <a:lnTo>
                            <a:pt x="4788" y="5911"/>
                          </a:lnTo>
                          <a:lnTo>
                            <a:pt x="4568" y="5886"/>
                          </a:lnTo>
                          <a:lnTo>
                            <a:pt x="4348" y="5813"/>
                          </a:lnTo>
                          <a:lnTo>
                            <a:pt x="4177" y="5715"/>
                          </a:lnTo>
                          <a:lnTo>
                            <a:pt x="4006" y="5569"/>
                          </a:lnTo>
                          <a:lnTo>
                            <a:pt x="3860" y="5422"/>
                          </a:lnTo>
                          <a:lnTo>
                            <a:pt x="3762" y="5227"/>
                          </a:lnTo>
                          <a:lnTo>
                            <a:pt x="3689" y="5007"/>
                          </a:lnTo>
                          <a:lnTo>
                            <a:pt x="3664" y="4787"/>
                          </a:lnTo>
                          <a:lnTo>
                            <a:pt x="3689" y="4567"/>
                          </a:lnTo>
                          <a:lnTo>
                            <a:pt x="3762" y="4347"/>
                          </a:lnTo>
                          <a:lnTo>
                            <a:pt x="3860" y="4152"/>
                          </a:lnTo>
                          <a:lnTo>
                            <a:pt x="4006" y="3981"/>
                          </a:lnTo>
                          <a:lnTo>
                            <a:pt x="4177" y="3859"/>
                          </a:lnTo>
                          <a:lnTo>
                            <a:pt x="4348" y="3761"/>
                          </a:lnTo>
                          <a:lnTo>
                            <a:pt x="4568" y="3688"/>
                          </a:lnTo>
                          <a:lnTo>
                            <a:pt x="4788" y="3664"/>
                          </a:lnTo>
                          <a:close/>
                          <a:moveTo>
                            <a:pt x="4568" y="0"/>
                          </a:moveTo>
                          <a:lnTo>
                            <a:pt x="4348" y="49"/>
                          </a:lnTo>
                          <a:lnTo>
                            <a:pt x="4153" y="122"/>
                          </a:lnTo>
                          <a:lnTo>
                            <a:pt x="3933" y="220"/>
                          </a:lnTo>
                          <a:lnTo>
                            <a:pt x="3738" y="342"/>
                          </a:lnTo>
                          <a:lnTo>
                            <a:pt x="3542" y="489"/>
                          </a:lnTo>
                          <a:lnTo>
                            <a:pt x="3347" y="684"/>
                          </a:lnTo>
                          <a:lnTo>
                            <a:pt x="3176" y="904"/>
                          </a:lnTo>
                          <a:lnTo>
                            <a:pt x="2907" y="855"/>
                          </a:lnTo>
                          <a:lnTo>
                            <a:pt x="2663" y="855"/>
                          </a:lnTo>
                          <a:lnTo>
                            <a:pt x="2394" y="904"/>
                          </a:lnTo>
                          <a:lnTo>
                            <a:pt x="2175" y="953"/>
                          </a:lnTo>
                          <a:lnTo>
                            <a:pt x="1955" y="1026"/>
                          </a:lnTo>
                          <a:lnTo>
                            <a:pt x="1759" y="1124"/>
                          </a:lnTo>
                          <a:lnTo>
                            <a:pt x="1564" y="1246"/>
                          </a:lnTo>
                          <a:lnTo>
                            <a:pt x="1393" y="1392"/>
                          </a:lnTo>
                          <a:lnTo>
                            <a:pt x="1271" y="1563"/>
                          </a:lnTo>
                          <a:lnTo>
                            <a:pt x="1124" y="1734"/>
                          </a:lnTo>
                          <a:lnTo>
                            <a:pt x="1027" y="1930"/>
                          </a:lnTo>
                          <a:lnTo>
                            <a:pt x="953" y="2149"/>
                          </a:lnTo>
                          <a:lnTo>
                            <a:pt x="905" y="2394"/>
                          </a:lnTo>
                          <a:lnTo>
                            <a:pt x="880" y="2638"/>
                          </a:lnTo>
                          <a:lnTo>
                            <a:pt x="880" y="2906"/>
                          </a:lnTo>
                          <a:lnTo>
                            <a:pt x="905" y="3175"/>
                          </a:lnTo>
                          <a:lnTo>
                            <a:pt x="685" y="3346"/>
                          </a:lnTo>
                          <a:lnTo>
                            <a:pt x="514" y="3517"/>
                          </a:lnTo>
                          <a:lnTo>
                            <a:pt x="343" y="3712"/>
                          </a:lnTo>
                          <a:lnTo>
                            <a:pt x="221" y="3932"/>
                          </a:lnTo>
                          <a:lnTo>
                            <a:pt x="123" y="4128"/>
                          </a:lnTo>
                          <a:lnTo>
                            <a:pt x="50" y="4347"/>
                          </a:lnTo>
                          <a:lnTo>
                            <a:pt x="25" y="4567"/>
                          </a:lnTo>
                          <a:lnTo>
                            <a:pt x="1" y="4787"/>
                          </a:lnTo>
                          <a:lnTo>
                            <a:pt x="25" y="5007"/>
                          </a:lnTo>
                          <a:lnTo>
                            <a:pt x="50" y="5227"/>
                          </a:lnTo>
                          <a:lnTo>
                            <a:pt x="123" y="5422"/>
                          </a:lnTo>
                          <a:lnTo>
                            <a:pt x="221" y="5642"/>
                          </a:lnTo>
                          <a:lnTo>
                            <a:pt x="343" y="5837"/>
                          </a:lnTo>
                          <a:lnTo>
                            <a:pt x="514" y="6033"/>
                          </a:lnTo>
                          <a:lnTo>
                            <a:pt x="685" y="6228"/>
                          </a:lnTo>
                          <a:lnTo>
                            <a:pt x="905" y="6399"/>
                          </a:lnTo>
                          <a:lnTo>
                            <a:pt x="880" y="6668"/>
                          </a:lnTo>
                          <a:lnTo>
                            <a:pt x="880" y="6936"/>
                          </a:lnTo>
                          <a:lnTo>
                            <a:pt x="905" y="7181"/>
                          </a:lnTo>
                          <a:lnTo>
                            <a:pt x="953" y="7400"/>
                          </a:lnTo>
                          <a:lnTo>
                            <a:pt x="1027" y="7620"/>
                          </a:lnTo>
                          <a:lnTo>
                            <a:pt x="1124" y="7816"/>
                          </a:lnTo>
                          <a:lnTo>
                            <a:pt x="1271" y="8011"/>
                          </a:lnTo>
                          <a:lnTo>
                            <a:pt x="1393" y="8182"/>
                          </a:lnTo>
                          <a:lnTo>
                            <a:pt x="1564" y="8328"/>
                          </a:lnTo>
                          <a:lnTo>
                            <a:pt x="1759" y="8451"/>
                          </a:lnTo>
                          <a:lnTo>
                            <a:pt x="1955" y="8548"/>
                          </a:lnTo>
                          <a:lnTo>
                            <a:pt x="2175" y="8621"/>
                          </a:lnTo>
                          <a:lnTo>
                            <a:pt x="2394" y="8670"/>
                          </a:lnTo>
                          <a:lnTo>
                            <a:pt x="2663" y="8695"/>
                          </a:lnTo>
                          <a:lnTo>
                            <a:pt x="2907" y="8695"/>
                          </a:lnTo>
                          <a:lnTo>
                            <a:pt x="3176" y="8670"/>
                          </a:lnTo>
                          <a:lnTo>
                            <a:pt x="3420" y="8939"/>
                          </a:lnTo>
                          <a:lnTo>
                            <a:pt x="3664" y="9159"/>
                          </a:lnTo>
                          <a:lnTo>
                            <a:pt x="3933" y="9354"/>
                          </a:lnTo>
                          <a:lnTo>
                            <a:pt x="4202" y="9476"/>
                          </a:lnTo>
                          <a:lnTo>
                            <a:pt x="4202" y="19783"/>
                          </a:lnTo>
                          <a:lnTo>
                            <a:pt x="4226" y="19905"/>
                          </a:lnTo>
                          <a:lnTo>
                            <a:pt x="4251" y="20027"/>
                          </a:lnTo>
                          <a:lnTo>
                            <a:pt x="4299" y="20125"/>
                          </a:lnTo>
                          <a:lnTo>
                            <a:pt x="4373" y="20198"/>
                          </a:lnTo>
                          <a:lnTo>
                            <a:pt x="4470" y="20271"/>
                          </a:lnTo>
                          <a:lnTo>
                            <a:pt x="4568" y="20345"/>
                          </a:lnTo>
                          <a:lnTo>
                            <a:pt x="4666" y="20369"/>
                          </a:lnTo>
                          <a:lnTo>
                            <a:pt x="4910" y="20369"/>
                          </a:lnTo>
                          <a:lnTo>
                            <a:pt x="5032" y="20345"/>
                          </a:lnTo>
                          <a:lnTo>
                            <a:pt x="5130" y="20271"/>
                          </a:lnTo>
                          <a:lnTo>
                            <a:pt x="5203" y="20198"/>
                          </a:lnTo>
                          <a:lnTo>
                            <a:pt x="5276" y="20125"/>
                          </a:lnTo>
                          <a:lnTo>
                            <a:pt x="5350" y="20027"/>
                          </a:lnTo>
                          <a:lnTo>
                            <a:pt x="5374" y="19905"/>
                          </a:lnTo>
                          <a:lnTo>
                            <a:pt x="5374" y="19783"/>
                          </a:lnTo>
                          <a:lnTo>
                            <a:pt x="5374" y="9476"/>
                          </a:lnTo>
                          <a:lnTo>
                            <a:pt x="5667" y="9354"/>
                          </a:lnTo>
                          <a:lnTo>
                            <a:pt x="5936" y="9159"/>
                          </a:lnTo>
                          <a:lnTo>
                            <a:pt x="6180" y="8939"/>
                          </a:lnTo>
                          <a:lnTo>
                            <a:pt x="6400" y="8670"/>
                          </a:lnTo>
                          <a:lnTo>
                            <a:pt x="6668" y="8695"/>
                          </a:lnTo>
                          <a:lnTo>
                            <a:pt x="6937" y="8695"/>
                          </a:lnTo>
                          <a:lnTo>
                            <a:pt x="7181" y="8670"/>
                          </a:lnTo>
                          <a:lnTo>
                            <a:pt x="7426" y="8621"/>
                          </a:lnTo>
                          <a:lnTo>
                            <a:pt x="7645" y="8548"/>
                          </a:lnTo>
                          <a:lnTo>
                            <a:pt x="7841" y="8451"/>
                          </a:lnTo>
                          <a:lnTo>
                            <a:pt x="8012" y="8328"/>
                          </a:lnTo>
                          <a:lnTo>
                            <a:pt x="8183" y="8182"/>
                          </a:lnTo>
                          <a:lnTo>
                            <a:pt x="8329" y="8011"/>
                          </a:lnTo>
                          <a:lnTo>
                            <a:pt x="8451" y="7816"/>
                          </a:lnTo>
                          <a:lnTo>
                            <a:pt x="8549" y="7620"/>
                          </a:lnTo>
                          <a:lnTo>
                            <a:pt x="8622" y="7400"/>
                          </a:lnTo>
                          <a:lnTo>
                            <a:pt x="8696" y="7181"/>
                          </a:lnTo>
                          <a:lnTo>
                            <a:pt x="8720" y="6936"/>
                          </a:lnTo>
                          <a:lnTo>
                            <a:pt x="8720" y="6668"/>
                          </a:lnTo>
                          <a:lnTo>
                            <a:pt x="8696" y="6399"/>
                          </a:lnTo>
                          <a:lnTo>
                            <a:pt x="8891" y="6228"/>
                          </a:lnTo>
                          <a:lnTo>
                            <a:pt x="9086" y="6033"/>
                          </a:lnTo>
                          <a:lnTo>
                            <a:pt x="9233" y="5837"/>
                          </a:lnTo>
                          <a:lnTo>
                            <a:pt x="9355" y="5642"/>
                          </a:lnTo>
                          <a:lnTo>
                            <a:pt x="9453" y="5422"/>
                          </a:lnTo>
                          <a:lnTo>
                            <a:pt x="9526" y="5227"/>
                          </a:lnTo>
                          <a:lnTo>
                            <a:pt x="9575" y="5007"/>
                          </a:lnTo>
                          <a:lnTo>
                            <a:pt x="9599" y="4787"/>
                          </a:lnTo>
                          <a:lnTo>
                            <a:pt x="9575" y="4567"/>
                          </a:lnTo>
                          <a:lnTo>
                            <a:pt x="9526" y="4347"/>
                          </a:lnTo>
                          <a:lnTo>
                            <a:pt x="9453" y="4128"/>
                          </a:lnTo>
                          <a:lnTo>
                            <a:pt x="9355" y="3932"/>
                          </a:lnTo>
                          <a:lnTo>
                            <a:pt x="9233" y="3712"/>
                          </a:lnTo>
                          <a:lnTo>
                            <a:pt x="9086" y="3517"/>
                          </a:lnTo>
                          <a:lnTo>
                            <a:pt x="8891" y="3346"/>
                          </a:lnTo>
                          <a:lnTo>
                            <a:pt x="8696" y="3175"/>
                          </a:lnTo>
                          <a:lnTo>
                            <a:pt x="8720" y="2906"/>
                          </a:lnTo>
                          <a:lnTo>
                            <a:pt x="8720" y="2638"/>
                          </a:lnTo>
                          <a:lnTo>
                            <a:pt x="8696" y="2394"/>
                          </a:lnTo>
                          <a:lnTo>
                            <a:pt x="8622" y="2149"/>
                          </a:lnTo>
                          <a:lnTo>
                            <a:pt x="8549" y="1930"/>
                          </a:lnTo>
                          <a:lnTo>
                            <a:pt x="8451" y="1734"/>
                          </a:lnTo>
                          <a:lnTo>
                            <a:pt x="8329" y="1563"/>
                          </a:lnTo>
                          <a:lnTo>
                            <a:pt x="8183" y="1392"/>
                          </a:lnTo>
                          <a:lnTo>
                            <a:pt x="8012" y="1246"/>
                          </a:lnTo>
                          <a:lnTo>
                            <a:pt x="7841" y="1124"/>
                          </a:lnTo>
                          <a:lnTo>
                            <a:pt x="7645" y="1026"/>
                          </a:lnTo>
                          <a:lnTo>
                            <a:pt x="7426" y="953"/>
                          </a:lnTo>
                          <a:lnTo>
                            <a:pt x="7181" y="904"/>
                          </a:lnTo>
                          <a:lnTo>
                            <a:pt x="6937" y="855"/>
                          </a:lnTo>
                          <a:lnTo>
                            <a:pt x="6668" y="855"/>
                          </a:lnTo>
                          <a:lnTo>
                            <a:pt x="6400" y="904"/>
                          </a:lnTo>
                          <a:lnTo>
                            <a:pt x="6229" y="684"/>
                          </a:lnTo>
                          <a:lnTo>
                            <a:pt x="6058" y="489"/>
                          </a:lnTo>
                          <a:lnTo>
                            <a:pt x="5863" y="342"/>
                          </a:lnTo>
                          <a:lnTo>
                            <a:pt x="5643" y="220"/>
                          </a:lnTo>
                          <a:lnTo>
                            <a:pt x="5447" y="122"/>
                          </a:lnTo>
                          <a:lnTo>
                            <a:pt x="5228" y="49"/>
                          </a:lnTo>
                          <a:lnTo>
                            <a:pt x="5008" y="0"/>
                          </a:lnTo>
                          <a:close/>
                        </a:path>
                      </a:pathLst>
                    </a:cu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dirty="0">
                        <a:solidFill>
                          <a:schemeClr val="dk1"/>
                        </a:solidFill>
                      </a:endParaRPr>
                    </a:p>
                  </p:txBody>
                </p:sp>
              </p:grpSp>
              <p:grpSp>
                <p:nvGrpSpPr>
                  <p:cNvPr id="239" name="Google Shape;4616;p39">
                    <a:extLst>
                      <a:ext uri="{FF2B5EF4-FFF2-40B4-BE49-F238E27FC236}">
                        <a16:creationId xmlns:a16="http://schemas.microsoft.com/office/drawing/2014/main" id="{FD252ED5-C0EE-4983-8EB1-08F9885E2F84}"/>
                      </a:ext>
                    </a:extLst>
                  </p:cNvPr>
                  <p:cNvGrpSpPr>
                    <a:grpSpLocks noChangeAspect="1"/>
                  </p:cNvGrpSpPr>
                  <p:nvPr/>
                </p:nvGrpSpPr>
                <p:grpSpPr>
                  <a:xfrm>
                    <a:off x="309720" y="1846006"/>
                    <a:ext cx="464624" cy="733864"/>
                    <a:chOff x="1979475" y="4289300"/>
                    <a:chExt cx="322400" cy="509225"/>
                  </a:xfrm>
                </p:grpSpPr>
                <p:sp>
                  <p:nvSpPr>
                    <p:cNvPr id="248" name="Google Shape;4617;p39">
                      <a:extLst>
                        <a:ext uri="{FF2B5EF4-FFF2-40B4-BE49-F238E27FC236}">
                          <a16:creationId xmlns:a16="http://schemas.microsoft.com/office/drawing/2014/main" id="{274E4213-EC4F-42D3-B5DE-A2B2425F5CBC}"/>
                        </a:ext>
                      </a:extLst>
                    </p:cNvPr>
                    <p:cNvSpPr/>
                    <p:nvPr/>
                  </p:nvSpPr>
                  <p:spPr>
                    <a:xfrm>
                      <a:off x="2187075" y="4509100"/>
                      <a:ext cx="114800" cy="114800"/>
                    </a:xfrm>
                    <a:custGeom>
                      <a:avLst/>
                      <a:gdLst/>
                      <a:ahLst/>
                      <a:cxnLst/>
                      <a:rect l="l" t="t" r="r" b="b"/>
                      <a:pathLst>
                        <a:path w="4592" h="4592" extrusionOk="0">
                          <a:moveTo>
                            <a:pt x="4396" y="0"/>
                          </a:moveTo>
                          <a:lnTo>
                            <a:pt x="3981" y="49"/>
                          </a:lnTo>
                          <a:lnTo>
                            <a:pt x="3419" y="171"/>
                          </a:lnTo>
                          <a:lnTo>
                            <a:pt x="2784" y="367"/>
                          </a:lnTo>
                          <a:lnTo>
                            <a:pt x="2100" y="587"/>
                          </a:lnTo>
                          <a:lnTo>
                            <a:pt x="1465" y="831"/>
                          </a:lnTo>
                          <a:lnTo>
                            <a:pt x="1172" y="953"/>
                          </a:lnTo>
                          <a:lnTo>
                            <a:pt x="928" y="1099"/>
                          </a:lnTo>
                          <a:lnTo>
                            <a:pt x="708" y="1246"/>
                          </a:lnTo>
                          <a:lnTo>
                            <a:pt x="562" y="1368"/>
                          </a:lnTo>
                          <a:lnTo>
                            <a:pt x="440" y="1515"/>
                          </a:lnTo>
                          <a:lnTo>
                            <a:pt x="318" y="1637"/>
                          </a:lnTo>
                          <a:lnTo>
                            <a:pt x="244" y="1808"/>
                          </a:lnTo>
                          <a:lnTo>
                            <a:pt x="171" y="1954"/>
                          </a:lnTo>
                          <a:lnTo>
                            <a:pt x="98" y="2101"/>
                          </a:lnTo>
                          <a:lnTo>
                            <a:pt x="49" y="2272"/>
                          </a:lnTo>
                          <a:lnTo>
                            <a:pt x="25" y="2443"/>
                          </a:lnTo>
                          <a:lnTo>
                            <a:pt x="0" y="2589"/>
                          </a:lnTo>
                          <a:lnTo>
                            <a:pt x="0" y="2760"/>
                          </a:lnTo>
                          <a:lnTo>
                            <a:pt x="25" y="2931"/>
                          </a:lnTo>
                          <a:lnTo>
                            <a:pt x="49" y="3102"/>
                          </a:lnTo>
                          <a:lnTo>
                            <a:pt x="98" y="3273"/>
                          </a:lnTo>
                          <a:lnTo>
                            <a:pt x="147" y="3420"/>
                          </a:lnTo>
                          <a:lnTo>
                            <a:pt x="220" y="3566"/>
                          </a:lnTo>
                          <a:lnTo>
                            <a:pt x="318" y="3737"/>
                          </a:lnTo>
                          <a:lnTo>
                            <a:pt x="415" y="3859"/>
                          </a:lnTo>
                          <a:lnTo>
                            <a:pt x="2418" y="1857"/>
                          </a:lnTo>
                          <a:lnTo>
                            <a:pt x="2491" y="1808"/>
                          </a:lnTo>
                          <a:lnTo>
                            <a:pt x="2638" y="1808"/>
                          </a:lnTo>
                          <a:lnTo>
                            <a:pt x="2711" y="1857"/>
                          </a:lnTo>
                          <a:lnTo>
                            <a:pt x="2760" y="1930"/>
                          </a:lnTo>
                          <a:lnTo>
                            <a:pt x="2784" y="2028"/>
                          </a:lnTo>
                          <a:lnTo>
                            <a:pt x="2760" y="2101"/>
                          </a:lnTo>
                          <a:lnTo>
                            <a:pt x="2711" y="2174"/>
                          </a:lnTo>
                          <a:lnTo>
                            <a:pt x="708" y="4177"/>
                          </a:lnTo>
                          <a:lnTo>
                            <a:pt x="855" y="4274"/>
                          </a:lnTo>
                          <a:lnTo>
                            <a:pt x="1001" y="4372"/>
                          </a:lnTo>
                          <a:lnTo>
                            <a:pt x="1172" y="4445"/>
                          </a:lnTo>
                          <a:lnTo>
                            <a:pt x="1319" y="4494"/>
                          </a:lnTo>
                          <a:lnTo>
                            <a:pt x="1490" y="4543"/>
                          </a:lnTo>
                          <a:lnTo>
                            <a:pt x="1661" y="4568"/>
                          </a:lnTo>
                          <a:lnTo>
                            <a:pt x="1807" y="4592"/>
                          </a:lnTo>
                          <a:lnTo>
                            <a:pt x="1978" y="4568"/>
                          </a:lnTo>
                          <a:lnTo>
                            <a:pt x="2149" y="4568"/>
                          </a:lnTo>
                          <a:lnTo>
                            <a:pt x="2320" y="4543"/>
                          </a:lnTo>
                          <a:lnTo>
                            <a:pt x="2491" y="4494"/>
                          </a:lnTo>
                          <a:lnTo>
                            <a:pt x="2638" y="4421"/>
                          </a:lnTo>
                          <a:lnTo>
                            <a:pt x="2784" y="4348"/>
                          </a:lnTo>
                          <a:lnTo>
                            <a:pt x="2931" y="4250"/>
                          </a:lnTo>
                          <a:lnTo>
                            <a:pt x="3077" y="4152"/>
                          </a:lnTo>
                          <a:lnTo>
                            <a:pt x="3200" y="4030"/>
                          </a:lnTo>
                          <a:lnTo>
                            <a:pt x="3346" y="3859"/>
                          </a:lnTo>
                          <a:lnTo>
                            <a:pt x="3493" y="3664"/>
                          </a:lnTo>
                          <a:lnTo>
                            <a:pt x="3615" y="3395"/>
                          </a:lnTo>
                          <a:lnTo>
                            <a:pt x="3761" y="3127"/>
                          </a:lnTo>
                          <a:lnTo>
                            <a:pt x="4005" y="2467"/>
                          </a:lnTo>
                          <a:lnTo>
                            <a:pt x="4225" y="1808"/>
                          </a:lnTo>
                          <a:lnTo>
                            <a:pt x="4421" y="1148"/>
                          </a:lnTo>
                          <a:lnTo>
                            <a:pt x="4543" y="611"/>
                          </a:lnTo>
                          <a:lnTo>
                            <a:pt x="4592" y="196"/>
                          </a:lnTo>
                          <a:lnTo>
                            <a:pt x="4592" y="74"/>
                          </a:lnTo>
                          <a:lnTo>
                            <a:pt x="4567" y="0"/>
                          </a:lnTo>
                          <a:close/>
                        </a:path>
                      </a:pathLst>
                    </a:custGeom>
                    <a:solidFill>
                      <a:srgbClr val="92D050"/>
                    </a:solidFill>
                    <a:ln w="28575">
                      <a:solidFill>
                        <a:schemeClr val="accent6">
                          <a:lumMod val="50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chemeClr val="dk1"/>
                        </a:solidFill>
                      </a:endParaRPr>
                    </a:p>
                  </p:txBody>
                </p:sp>
                <p:sp>
                  <p:nvSpPr>
                    <p:cNvPr id="249" name="Google Shape;4618;p39">
                      <a:extLst>
                        <a:ext uri="{FF2B5EF4-FFF2-40B4-BE49-F238E27FC236}">
                          <a16:creationId xmlns:a16="http://schemas.microsoft.com/office/drawing/2014/main" id="{8DDC7736-94E6-4ED4-9C37-FE07D0CF894C}"/>
                        </a:ext>
                      </a:extLst>
                    </p:cNvPr>
                    <p:cNvSpPr/>
                    <p:nvPr/>
                  </p:nvSpPr>
                  <p:spPr>
                    <a:xfrm>
                      <a:off x="1979475" y="4542675"/>
                      <a:ext cx="156925" cy="156950"/>
                    </a:xfrm>
                    <a:custGeom>
                      <a:avLst/>
                      <a:gdLst/>
                      <a:ahLst/>
                      <a:cxnLst/>
                      <a:rect l="l" t="t" r="r" b="b"/>
                      <a:pathLst>
                        <a:path w="6277" h="6278" extrusionOk="0">
                          <a:moveTo>
                            <a:pt x="122" y="1"/>
                          </a:moveTo>
                          <a:lnTo>
                            <a:pt x="25" y="25"/>
                          </a:lnTo>
                          <a:lnTo>
                            <a:pt x="0" y="123"/>
                          </a:lnTo>
                          <a:lnTo>
                            <a:pt x="0" y="294"/>
                          </a:lnTo>
                          <a:lnTo>
                            <a:pt x="25" y="538"/>
                          </a:lnTo>
                          <a:lnTo>
                            <a:pt x="74" y="856"/>
                          </a:lnTo>
                          <a:lnTo>
                            <a:pt x="244" y="1613"/>
                          </a:lnTo>
                          <a:lnTo>
                            <a:pt x="489" y="2492"/>
                          </a:lnTo>
                          <a:lnTo>
                            <a:pt x="806" y="3420"/>
                          </a:lnTo>
                          <a:lnTo>
                            <a:pt x="977" y="3860"/>
                          </a:lnTo>
                          <a:lnTo>
                            <a:pt x="1148" y="4275"/>
                          </a:lnTo>
                          <a:lnTo>
                            <a:pt x="1319" y="4666"/>
                          </a:lnTo>
                          <a:lnTo>
                            <a:pt x="1514" y="5007"/>
                          </a:lnTo>
                          <a:lnTo>
                            <a:pt x="1710" y="5301"/>
                          </a:lnTo>
                          <a:lnTo>
                            <a:pt x="1905" y="5520"/>
                          </a:lnTo>
                          <a:lnTo>
                            <a:pt x="2076" y="5691"/>
                          </a:lnTo>
                          <a:lnTo>
                            <a:pt x="2272" y="5838"/>
                          </a:lnTo>
                          <a:lnTo>
                            <a:pt x="2467" y="5960"/>
                          </a:lnTo>
                          <a:lnTo>
                            <a:pt x="2687" y="6058"/>
                          </a:lnTo>
                          <a:lnTo>
                            <a:pt x="2907" y="6155"/>
                          </a:lnTo>
                          <a:lnTo>
                            <a:pt x="3126" y="6204"/>
                          </a:lnTo>
                          <a:lnTo>
                            <a:pt x="3371" y="6253"/>
                          </a:lnTo>
                          <a:lnTo>
                            <a:pt x="3590" y="6277"/>
                          </a:lnTo>
                          <a:lnTo>
                            <a:pt x="3835" y="6277"/>
                          </a:lnTo>
                          <a:lnTo>
                            <a:pt x="4054" y="6253"/>
                          </a:lnTo>
                          <a:lnTo>
                            <a:pt x="4299" y="6204"/>
                          </a:lnTo>
                          <a:lnTo>
                            <a:pt x="4519" y="6155"/>
                          </a:lnTo>
                          <a:lnTo>
                            <a:pt x="4738" y="6058"/>
                          </a:lnTo>
                          <a:lnTo>
                            <a:pt x="4958" y="5960"/>
                          </a:lnTo>
                          <a:lnTo>
                            <a:pt x="5154" y="5838"/>
                          </a:lnTo>
                          <a:lnTo>
                            <a:pt x="5349" y="5691"/>
                          </a:lnTo>
                          <a:lnTo>
                            <a:pt x="2003" y="2345"/>
                          </a:lnTo>
                          <a:lnTo>
                            <a:pt x="1954" y="2272"/>
                          </a:lnTo>
                          <a:lnTo>
                            <a:pt x="1954" y="2174"/>
                          </a:lnTo>
                          <a:lnTo>
                            <a:pt x="1954" y="2101"/>
                          </a:lnTo>
                          <a:lnTo>
                            <a:pt x="2003" y="2003"/>
                          </a:lnTo>
                          <a:lnTo>
                            <a:pt x="2101" y="1955"/>
                          </a:lnTo>
                          <a:lnTo>
                            <a:pt x="2272" y="1955"/>
                          </a:lnTo>
                          <a:lnTo>
                            <a:pt x="2345" y="2003"/>
                          </a:lnTo>
                          <a:lnTo>
                            <a:pt x="5691" y="5349"/>
                          </a:lnTo>
                          <a:lnTo>
                            <a:pt x="5837" y="5154"/>
                          </a:lnTo>
                          <a:lnTo>
                            <a:pt x="5959" y="4959"/>
                          </a:lnTo>
                          <a:lnTo>
                            <a:pt x="6057" y="4739"/>
                          </a:lnTo>
                          <a:lnTo>
                            <a:pt x="6155" y="4519"/>
                          </a:lnTo>
                          <a:lnTo>
                            <a:pt x="6204" y="4299"/>
                          </a:lnTo>
                          <a:lnTo>
                            <a:pt x="6253" y="4055"/>
                          </a:lnTo>
                          <a:lnTo>
                            <a:pt x="6277" y="3835"/>
                          </a:lnTo>
                          <a:lnTo>
                            <a:pt x="6277" y="3591"/>
                          </a:lnTo>
                          <a:lnTo>
                            <a:pt x="6253" y="3371"/>
                          </a:lnTo>
                          <a:lnTo>
                            <a:pt x="6204" y="3127"/>
                          </a:lnTo>
                          <a:lnTo>
                            <a:pt x="6155" y="2907"/>
                          </a:lnTo>
                          <a:lnTo>
                            <a:pt x="6057" y="2687"/>
                          </a:lnTo>
                          <a:lnTo>
                            <a:pt x="5959" y="2467"/>
                          </a:lnTo>
                          <a:lnTo>
                            <a:pt x="5837" y="2272"/>
                          </a:lnTo>
                          <a:lnTo>
                            <a:pt x="5691" y="2077"/>
                          </a:lnTo>
                          <a:lnTo>
                            <a:pt x="5520" y="1906"/>
                          </a:lnTo>
                          <a:lnTo>
                            <a:pt x="5300" y="1710"/>
                          </a:lnTo>
                          <a:lnTo>
                            <a:pt x="5007" y="1515"/>
                          </a:lnTo>
                          <a:lnTo>
                            <a:pt x="4665" y="1320"/>
                          </a:lnTo>
                          <a:lnTo>
                            <a:pt x="4274" y="1149"/>
                          </a:lnTo>
                          <a:lnTo>
                            <a:pt x="3859" y="978"/>
                          </a:lnTo>
                          <a:lnTo>
                            <a:pt x="3419" y="807"/>
                          </a:lnTo>
                          <a:lnTo>
                            <a:pt x="2491" y="489"/>
                          </a:lnTo>
                          <a:lnTo>
                            <a:pt x="1612" y="245"/>
                          </a:lnTo>
                          <a:lnTo>
                            <a:pt x="855" y="74"/>
                          </a:lnTo>
                          <a:lnTo>
                            <a:pt x="538" y="25"/>
                          </a:lnTo>
                          <a:lnTo>
                            <a:pt x="293" y="1"/>
                          </a:lnTo>
                          <a:close/>
                        </a:path>
                      </a:pathLst>
                    </a:custGeom>
                    <a:solidFill>
                      <a:srgbClr val="92D050"/>
                    </a:solidFill>
                    <a:ln w="28575">
                      <a:solidFill>
                        <a:schemeClr val="accent6">
                          <a:lumMod val="50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chemeClr val="dk1"/>
                        </a:solidFill>
                      </a:endParaRPr>
                    </a:p>
                  </p:txBody>
                </p:sp>
                <p:sp>
                  <p:nvSpPr>
                    <p:cNvPr id="250" name="Google Shape;4619;p39">
                      <a:extLst>
                        <a:ext uri="{FF2B5EF4-FFF2-40B4-BE49-F238E27FC236}">
                          <a16:creationId xmlns:a16="http://schemas.microsoft.com/office/drawing/2014/main" id="{8E3E96E6-2DE1-4992-8EC6-B3F86B571634}"/>
                        </a:ext>
                      </a:extLst>
                    </p:cNvPr>
                    <p:cNvSpPr/>
                    <p:nvPr/>
                  </p:nvSpPr>
                  <p:spPr>
                    <a:xfrm>
                      <a:off x="2041125" y="4289300"/>
                      <a:ext cx="240000" cy="509225"/>
                    </a:xfrm>
                    <a:custGeom>
                      <a:avLst/>
                      <a:gdLst/>
                      <a:ahLst/>
                      <a:cxnLst/>
                      <a:rect l="l" t="t" r="r" b="b"/>
                      <a:pathLst>
                        <a:path w="9600" h="20369" extrusionOk="0">
                          <a:moveTo>
                            <a:pt x="4788" y="3664"/>
                          </a:moveTo>
                          <a:lnTo>
                            <a:pt x="5032" y="3688"/>
                          </a:lnTo>
                          <a:lnTo>
                            <a:pt x="5228" y="3761"/>
                          </a:lnTo>
                          <a:lnTo>
                            <a:pt x="5423" y="3859"/>
                          </a:lnTo>
                          <a:lnTo>
                            <a:pt x="5594" y="3981"/>
                          </a:lnTo>
                          <a:lnTo>
                            <a:pt x="5716" y="4152"/>
                          </a:lnTo>
                          <a:lnTo>
                            <a:pt x="5838" y="4347"/>
                          </a:lnTo>
                          <a:lnTo>
                            <a:pt x="5887" y="4567"/>
                          </a:lnTo>
                          <a:lnTo>
                            <a:pt x="5911" y="4787"/>
                          </a:lnTo>
                          <a:lnTo>
                            <a:pt x="5887" y="5007"/>
                          </a:lnTo>
                          <a:lnTo>
                            <a:pt x="5838" y="5227"/>
                          </a:lnTo>
                          <a:lnTo>
                            <a:pt x="5716" y="5422"/>
                          </a:lnTo>
                          <a:lnTo>
                            <a:pt x="5594" y="5569"/>
                          </a:lnTo>
                          <a:lnTo>
                            <a:pt x="5423" y="5715"/>
                          </a:lnTo>
                          <a:lnTo>
                            <a:pt x="5228" y="5813"/>
                          </a:lnTo>
                          <a:lnTo>
                            <a:pt x="5032" y="5886"/>
                          </a:lnTo>
                          <a:lnTo>
                            <a:pt x="4788" y="5911"/>
                          </a:lnTo>
                          <a:lnTo>
                            <a:pt x="4568" y="5886"/>
                          </a:lnTo>
                          <a:lnTo>
                            <a:pt x="4348" y="5813"/>
                          </a:lnTo>
                          <a:lnTo>
                            <a:pt x="4177" y="5715"/>
                          </a:lnTo>
                          <a:lnTo>
                            <a:pt x="4006" y="5569"/>
                          </a:lnTo>
                          <a:lnTo>
                            <a:pt x="3860" y="5422"/>
                          </a:lnTo>
                          <a:lnTo>
                            <a:pt x="3762" y="5227"/>
                          </a:lnTo>
                          <a:lnTo>
                            <a:pt x="3689" y="5007"/>
                          </a:lnTo>
                          <a:lnTo>
                            <a:pt x="3664" y="4787"/>
                          </a:lnTo>
                          <a:lnTo>
                            <a:pt x="3689" y="4567"/>
                          </a:lnTo>
                          <a:lnTo>
                            <a:pt x="3762" y="4347"/>
                          </a:lnTo>
                          <a:lnTo>
                            <a:pt x="3860" y="4152"/>
                          </a:lnTo>
                          <a:lnTo>
                            <a:pt x="4006" y="3981"/>
                          </a:lnTo>
                          <a:lnTo>
                            <a:pt x="4177" y="3859"/>
                          </a:lnTo>
                          <a:lnTo>
                            <a:pt x="4348" y="3761"/>
                          </a:lnTo>
                          <a:lnTo>
                            <a:pt x="4568" y="3688"/>
                          </a:lnTo>
                          <a:lnTo>
                            <a:pt x="4788" y="3664"/>
                          </a:lnTo>
                          <a:close/>
                          <a:moveTo>
                            <a:pt x="4568" y="0"/>
                          </a:moveTo>
                          <a:lnTo>
                            <a:pt x="4348" y="49"/>
                          </a:lnTo>
                          <a:lnTo>
                            <a:pt x="4153" y="122"/>
                          </a:lnTo>
                          <a:lnTo>
                            <a:pt x="3933" y="220"/>
                          </a:lnTo>
                          <a:lnTo>
                            <a:pt x="3738" y="342"/>
                          </a:lnTo>
                          <a:lnTo>
                            <a:pt x="3542" y="489"/>
                          </a:lnTo>
                          <a:lnTo>
                            <a:pt x="3347" y="684"/>
                          </a:lnTo>
                          <a:lnTo>
                            <a:pt x="3176" y="904"/>
                          </a:lnTo>
                          <a:lnTo>
                            <a:pt x="2907" y="855"/>
                          </a:lnTo>
                          <a:lnTo>
                            <a:pt x="2663" y="855"/>
                          </a:lnTo>
                          <a:lnTo>
                            <a:pt x="2394" y="904"/>
                          </a:lnTo>
                          <a:lnTo>
                            <a:pt x="2175" y="953"/>
                          </a:lnTo>
                          <a:lnTo>
                            <a:pt x="1955" y="1026"/>
                          </a:lnTo>
                          <a:lnTo>
                            <a:pt x="1759" y="1124"/>
                          </a:lnTo>
                          <a:lnTo>
                            <a:pt x="1564" y="1246"/>
                          </a:lnTo>
                          <a:lnTo>
                            <a:pt x="1393" y="1392"/>
                          </a:lnTo>
                          <a:lnTo>
                            <a:pt x="1271" y="1563"/>
                          </a:lnTo>
                          <a:lnTo>
                            <a:pt x="1124" y="1734"/>
                          </a:lnTo>
                          <a:lnTo>
                            <a:pt x="1027" y="1930"/>
                          </a:lnTo>
                          <a:lnTo>
                            <a:pt x="953" y="2149"/>
                          </a:lnTo>
                          <a:lnTo>
                            <a:pt x="905" y="2394"/>
                          </a:lnTo>
                          <a:lnTo>
                            <a:pt x="880" y="2638"/>
                          </a:lnTo>
                          <a:lnTo>
                            <a:pt x="880" y="2906"/>
                          </a:lnTo>
                          <a:lnTo>
                            <a:pt x="905" y="3175"/>
                          </a:lnTo>
                          <a:lnTo>
                            <a:pt x="685" y="3346"/>
                          </a:lnTo>
                          <a:lnTo>
                            <a:pt x="514" y="3517"/>
                          </a:lnTo>
                          <a:lnTo>
                            <a:pt x="343" y="3712"/>
                          </a:lnTo>
                          <a:lnTo>
                            <a:pt x="221" y="3932"/>
                          </a:lnTo>
                          <a:lnTo>
                            <a:pt x="123" y="4128"/>
                          </a:lnTo>
                          <a:lnTo>
                            <a:pt x="50" y="4347"/>
                          </a:lnTo>
                          <a:lnTo>
                            <a:pt x="25" y="4567"/>
                          </a:lnTo>
                          <a:lnTo>
                            <a:pt x="1" y="4787"/>
                          </a:lnTo>
                          <a:lnTo>
                            <a:pt x="25" y="5007"/>
                          </a:lnTo>
                          <a:lnTo>
                            <a:pt x="50" y="5227"/>
                          </a:lnTo>
                          <a:lnTo>
                            <a:pt x="123" y="5422"/>
                          </a:lnTo>
                          <a:lnTo>
                            <a:pt x="221" y="5642"/>
                          </a:lnTo>
                          <a:lnTo>
                            <a:pt x="343" y="5837"/>
                          </a:lnTo>
                          <a:lnTo>
                            <a:pt x="514" y="6033"/>
                          </a:lnTo>
                          <a:lnTo>
                            <a:pt x="685" y="6228"/>
                          </a:lnTo>
                          <a:lnTo>
                            <a:pt x="905" y="6399"/>
                          </a:lnTo>
                          <a:lnTo>
                            <a:pt x="880" y="6668"/>
                          </a:lnTo>
                          <a:lnTo>
                            <a:pt x="880" y="6936"/>
                          </a:lnTo>
                          <a:lnTo>
                            <a:pt x="905" y="7181"/>
                          </a:lnTo>
                          <a:lnTo>
                            <a:pt x="953" y="7400"/>
                          </a:lnTo>
                          <a:lnTo>
                            <a:pt x="1027" y="7620"/>
                          </a:lnTo>
                          <a:lnTo>
                            <a:pt x="1124" y="7816"/>
                          </a:lnTo>
                          <a:lnTo>
                            <a:pt x="1271" y="8011"/>
                          </a:lnTo>
                          <a:lnTo>
                            <a:pt x="1393" y="8182"/>
                          </a:lnTo>
                          <a:lnTo>
                            <a:pt x="1564" y="8328"/>
                          </a:lnTo>
                          <a:lnTo>
                            <a:pt x="1759" y="8451"/>
                          </a:lnTo>
                          <a:lnTo>
                            <a:pt x="1955" y="8548"/>
                          </a:lnTo>
                          <a:lnTo>
                            <a:pt x="2175" y="8621"/>
                          </a:lnTo>
                          <a:lnTo>
                            <a:pt x="2394" y="8670"/>
                          </a:lnTo>
                          <a:lnTo>
                            <a:pt x="2663" y="8695"/>
                          </a:lnTo>
                          <a:lnTo>
                            <a:pt x="2907" y="8695"/>
                          </a:lnTo>
                          <a:lnTo>
                            <a:pt x="3176" y="8670"/>
                          </a:lnTo>
                          <a:lnTo>
                            <a:pt x="3420" y="8939"/>
                          </a:lnTo>
                          <a:lnTo>
                            <a:pt x="3664" y="9159"/>
                          </a:lnTo>
                          <a:lnTo>
                            <a:pt x="3933" y="9354"/>
                          </a:lnTo>
                          <a:lnTo>
                            <a:pt x="4202" y="9476"/>
                          </a:lnTo>
                          <a:lnTo>
                            <a:pt x="4202" y="19783"/>
                          </a:lnTo>
                          <a:lnTo>
                            <a:pt x="4226" y="19905"/>
                          </a:lnTo>
                          <a:lnTo>
                            <a:pt x="4251" y="20027"/>
                          </a:lnTo>
                          <a:lnTo>
                            <a:pt x="4299" y="20125"/>
                          </a:lnTo>
                          <a:lnTo>
                            <a:pt x="4373" y="20198"/>
                          </a:lnTo>
                          <a:lnTo>
                            <a:pt x="4470" y="20271"/>
                          </a:lnTo>
                          <a:lnTo>
                            <a:pt x="4568" y="20345"/>
                          </a:lnTo>
                          <a:lnTo>
                            <a:pt x="4666" y="20369"/>
                          </a:lnTo>
                          <a:lnTo>
                            <a:pt x="4910" y="20369"/>
                          </a:lnTo>
                          <a:lnTo>
                            <a:pt x="5032" y="20345"/>
                          </a:lnTo>
                          <a:lnTo>
                            <a:pt x="5130" y="20271"/>
                          </a:lnTo>
                          <a:lnTo>
                            <a:pt x="5203" y="20198"/>
                          </a:lnTo>
                          <a:lnTo>
                            <a:pt x="5276" y="20125"/>
                          </a:lnTo>
                          <a:lnTo>
                            <a:pt x="5350" y="20027"/>
                          </a:lnTo>
                          <a:lnTo>
                            <a:pt x="5374" y="19905"/>
                          </a:lnTo>
                          <a:lnTo>
                            <a:pt x="5374" y="19783"/>
                          </a:lnTo>
                          <a:lnTo>
                            <a:pt x="5374" y="9476"/>
                          </a:lnTo>
                          <a:lnTo>
                            <a:pt x="5667" y="9354"/>
                          </a:lnTo>
                          <a:lnTo>
                            <a:pt x="5936" y="9159"/>
                          </a:lnTo>
                          <a:lnTo>
                            <a:pt x="6180" y="8939"/>
                          </a:lnTo>
                          <a:lnTo>
                            <a:pt x="6400" y="8670"/>
                          </a:lnTo>
                          <a:lnTo>
                            <a:pt x="6668" y="8695"/>
                          </a:lnTo>
                          <a:lnTo>
                            <a:pt x="6937" y="8695"/>
                          </a:lnTo>
                          <a:lnTo>
                            <a:pt x="7181" y="8670"/>
                          </a:lnTo>
                          <a:lnTo>
                            <a:pt x="7426" y="8621"/>
                          </a:lnTo>
                          <a:lnTo>
                            <a:pt x="7645" y="8548"/>
                          </a:lnTo>
                          <a:lnTo>
                            <a:pt x="7841" y="8451"/>
                          </a:lnTo>
                          <a:lnTo>
                            <a:pt x="8012" y="8328"/>
                          </a:lnTo>
                          <a:lnTo>
                            <a:pt x="8183" y="8182"/>
                          </a:lnTo>
                          <a:lnTo>
                            <a:pt x="8329" y="8011"/>
                          </a:lnTo>
                          <a:lnTo>
                            <a:pt x="8451" y="7816"/>
                          </a:lnTo>
                          <a:lnTo>
                            <a:pt x="8549" y="7620"/>
                          </a:lnTo>
                          <a:lnTo>
                            <a:pt x="8622" y="7400"/>
                          </a:lnTo>
                          <a:lnTo>
                            <a:pt x="8696" y="7181"/>
                          </a:lnTo>
                          <a:lnTo>
                            <a:pt x="8720" y="6936"/>
                          </a:lnTo>
                          <a:lnTo>
                            <a:pt x="8720" y="6668"/>
                          </a:lnTo>
                          <a:lnTo>
                            <a:pt x="8696" y="6399"/>
                          </a:lnTo>
                          <a:lnTo>
                            <a:pt x="8891" y="6228"/>
                          </a:lnTo>
                          <a:lnTo>
                            <a:pt x="9086" y="6033"/>
                          </a:lnTo>
                          <a:lnTo>
                            <a:pt x="9233" y="5837"/>
                          </a:lnTo>
                          <a:lnTo>
                            <a:pt x="9355" y="5642"/>
                          </a:lnTo>
                          <a:lnTo>
                            <a:pt x="9453" y="5422"/>
                          </a:lnTo>
                          <a:lnTo>
                            <a:pt x="9526" y="5227"/>
                          </a:lnTo>
                          <a:lnTo>
                            <a:pt x="9575" y="5007"/>
                          </a:lnTo>
                          <a:lnTo>
                            <a:pt x="9599" y="4787"/>
                          </a:lnTo>
                          <a:lnTo>
                            <a:pt x="9575" y="4567"/>
                          </a:lnTo>
                          <a:lnTo>
                            <a:pt x="9526" y="4347"/>
                          </a:lnTo>
                          <a:lnTo>
                            <a:pt x="9453" y="4128"/>
                          </a:lnTo>
                          <a:lnTo>
                            <a:pt x="9355" y="3932"/>
                          </a:lnTo>
                          <a:lnTo>
                            <a:pt x="9233" y="3712"/>
                          </a:lnTo>
                          <a:lnTo>
                            <a:pt x="9086" y="3517"/>
                          </a:lnTo>
                          <a:lnTo>
                            <a:pt x="8891" y="3346"/>
                          </a:lnTo>
                          <a:lnTo>
                            <a:pt x="8696" y="3175"/>
                          </a:lnTo>
                          <a:lnTo>
                            <a:pt x="8720" y="2906"/>
                          </a:lnTo>
                          <a:lnTo>
                            <a:pt x="8720" y="2638"/>
                          </a:lnTo>
                          <a:lnTo>
                            <a:pt x="8696" y="2394"/>
                          </a:lnTo>
                          <a:lnTo>
                            <a:pt x="8622" y="2149"/>
                          </a:lnTo>
                          <a:lnTo>
                            <a:pt x="8549" y="1930"/>
                          </a:lnTo>
                          <a:lnTo>
                            <a:pt x="8451" y="1734"/>
                          </a:lnTo>
                          <a:lnTo>
                            <a:pt x="8329" y="1563"/>
                          </a:lnTo>
                          <a:lnTo>
                            <a:pt x="8183" y="1392"/>
                          </a:lnTo>
                          <a:lnTo>
                            <a:pt x="8012" y="1246"/>
                          </a:lnTo>
                          <a:lnTo>
                            <a:pt x="7841" y="1124"/>
                          </a:lnTo>
                          <a:lnTo>
                            <a:pt x="7645" y="1026"/>
                          </a:lnTo>
                          <a:lnTo>
                            <a:pt x="7426" y="953"/>
                          </a:lnTo>
                          <a:lnTo>
                            <a:pt x="7181" y="904"/>
                          </a:lnTo>
                          <a:lnTo>
                            <a:pt x="6937" y="855"/>
                          </a:lnTo>
                          <a:lnTo>
                            <a:pt x="6668" y="855"/>
                          </a:lnTo>
                          <a:lnTo>
                            <a:pt x="6400" y="904"/>
                          </a:lnTo>
                          <a:lnTo>
                            <a:pt x="6229" y="684"/>
                          </a:lnTo>
                          <a:lnTo>
                            <a:pt x="6058" y="489"/>
                          </a:lnTo>
                          <a:lnTo>
                            <a:pt x="5863" y="342"/>
                          </a:lnTo>
                          <a:lnTo>
                            <a:pt x="5643" y="220"/>
                          </a:lnTo>
                          <a:lnTo>
                            <a:pt x="5447" y="122"/>
                          </a:lnTo>
                          <a:lnTo>
                            <a:pt x="5228" y="49"/>
                          </a:lnTo>
                          <a:lnTo>
                            <a:pt x="5008" y="0"/>
                          </a:lnTo>
                          <a:close/>
                        </a:path>
                      </a:pathLst>
                    </a:custGeom>
                    <a:solidFill>
                      <a:schemeClr val="accent5"/>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dirty="0">
                        <a:solidFill>
                          <a:schemeClr val="dk1"/>
                        </a:solidFill>
                      </a:endParaRPr>
                    </a:p>
                  </p:txBody>
                </p:sp>
              </p:grpSp>
              <p:grpSp>
                <p:nvGrpSpPr>
                  <p:cNvPr id="240" name="Google Shape;4616;p39">
                    <a:extLst>
                      <a:ext uri="{FF2B5EF4-FFF2-40B4-BE49-F238E27FC236}">
                        <a16:creationId xmlns:a16="http://schemas.microsoft.com/office/drawing/2014/main" id="{63201BAB-9099-4C00-BB80-13705AD2E4AE}"/>
                      </a:ext>
                    </a:extLst>
                  </p:cNvPr>
                  <p:cNvGrpSpPr>
                    <a:grpSpLocks noChangeAspect="1"/>
                  </p:cNvGrpSpPr>
                  <p:nvPr/>
                </p:nvGrpSpPr>
                <p:grpSpPr>
                  <a:xfrm>
                    <a:off x="1781009" y="3015189"/>
                    <a:ext cx="464624" cy="733864"/>
                    <a:chOff x="1979475" y="4289300"/>
                    <a:chExt cx="322400" cy="509225"/>
                  </a:xfrm>
                </p:grpSpPr>
                <p:sp>
                  <p:nvSpPr>
                    <p:cNvPr id="245" name="Google Shape;4617;p39">
                      <a:extLst>
                        <a:ext uri="{FF2B5EF4-FFF2-40B4-BE49-F238E27FC236}">
                          <a16:creationId xmlns:a16="http://schemas.microsoft.com/office/drawing/2014/main" id="{B596ACC8-EED3-4268-A9ED-201FE28AC0F8}"/>
                        </a:ext>
                      </a:extLst>
                    </p:cNvPr>
                    <p:cNvSpPr/>
                    <p:nvPr/>
                  </p:nvSpPr>
                  <p:spPr>
                    <a:xfrm>
                      <a:off x="2187075" y="4509100"/>
                      <a:ext cx="114800" cy="114800"/>
                    </a:xfrm>
                    <a:custGeom>
                      <a:avLst/>
                      <a:gdLst/>
                      <a:ahLst/>
                      <a:cxnLst/>
                      <a:rect l="l" t="t" r="r" b="b"/>
                      <a:pathLst>
                        <a:path w="4592" h="4592" extrusionOk="0">
                          <a:moveTo>
                            <a:pt x="4396" y="0"/>
                          </a:moveTo>
                          <a:lnTo>
                            <a:pt x="3981" y="49"/>
                          </a:lnTo>
                          <a:lnTo>
                            <a:pt x="3419" y="171"/>
                          </a:lnTo>
                          <a:lnTo>
                            <a:pt x="2784" y="367"/>
                          </a:lnTo>
                          <a:lnTo>
                            <a:pt x="2100" y="587"/>
                          </a:lnTo>
                          <a:lnTo>
                            <a:pt x="1465" y="831"/>
                          </a:lnTo>
                          <a:lnTo>
                            <a:pt x="1172" y="953"/>
                          </a:lnTo>
                          <a:lnTo>
                            <a:pt x="928" y="1099"/>
                          </a:lnTo>
                          <a:lnTo>
                            <a:pt x="708" y="1246"/>
                          </a:lnTo>
                          <a:lnTo>
                            <a:pt x="562" y="1368"/>
                          </a:lnTo>
                          <a:lnTo>
                            <a:pt x="440" y="1515"/>
                          </a:lnTo>
                          <a:lnTo>
                            <a:pt x="318" y="1637"/>
                          </a:lnTo>
                          <a:lnTo>
                            <a:pt x="244" y="1808"/>
                          </a:lnTo>
                          <a:lnTo>
                            <a:pt x="171" y="1954"/>
                          </a:lnTo>
                          <a:lnTo>
                            <a:pt x="98" y="2101"/>
                          </a:lnTo>
                          <a:lnTo>
                            <a:pt x="49" y="2272"/>
                          </a:lnTo>
                          <a:lnTo>
                            <a:pt x="25" y="2443"/>
                          </a:lnTo>
                          <a:lnTo>
                            <a:pt x="0" y="2589"/>
                          </a:lnTo>
                          <a:lnTo>
                            <a:pt x="0" y="2760"/>
                          </a:lnTo>
                          <a:lnTo>
                            <a:pt x="25" y="2931"/>
                          </a:lnTo>
                          <a:lnTo>
                            <a:pt x="49" y="3102"/>
                          </a:lnTo>
                          <a:lnTo>
                            <a:pt x="98" y="3273"/>
                          </a:lnTo>
                          <a:lnTo>
                            <a:pt x="147" y="3420"/>
                          </a:lnTo>
                          <a:lnTo>
                            <a:pt x="220" y="3566"/>
                          </a:lnTo>
                          <a:lnTo>
                            <a:pt x="318" y="3737"/>
                          </a:lnTo>
                          <a:lnTo>
                            <a:pt x="415" y="3859"/>
                          </a:lnTo>
                          <a:lnTo>
                            <a:pt x="2418" y="1857"/>
                          </a:lnTo>
                          <a:lnTo>
                            <a:pt x="2491" y="1808"/>
                          </a:lnTo>
                          <a:lnTo>
                            <a:pt x="2638" y="1808"/>
                          </a:lnTo>
                          <a:lnTo>
                            <a:pt x="2711" y="1857"/>
                          </a:lnTo>
                          <a:lnTo>
                            <a:pt x="2760" y="1930"/>
                          </a:lnTo>
                          <a:lnTo>
                            <a:pt x="2784" y="2028"/>
                          </a:lnTo>
                          <a:lnTo>
                            <a:pt x="2760" y="2101"/>
                          </a:lnTo>
                          <a:lnTo>
                            <a:pt x="2711" y="2174"/>
                          </a:lnTo>
                          <a:lnTo>
                            <a:pt x="708" y="4177"/>
                          </a:lnTo>
                          <a:lnTo>
                            <a:pt x="855" y="4274"/>
                          </a:lnTo>
                          <a:lnTo>
                            <a:pt x="1001" y="4372"/>
                          </a:lnTo>
                          <a:lnTo>
                            <a:pt x="1172" y="4445"/>
                          </a:lnTo>
                          <a:lnTo>
                            <a:pt x="1319" y="4494"/>
                          </a:lnTo>
                          <a:lnTo>
                            <a:pt x="1490" y="4543"/>
                          </a:lnTo>
                          <a:lnTo>
                            <a:pt x="1661" y="4568"/>
                          </a:lnTo>
                          <a:lnTo>
                            <a:pt x="1807" y="4592"/>
                          </a:lnTo>
                          <a:lnTo>
                            <a:pt x="1978" y="4568"/>
                          </a:lnTo>
                          <a:lnTo>
                            <a:pt x="2149" y="4568"/>
                          </a:lnTo>
                          <a:lnTo>
                            <a:pt x="2320" y="4543"/>
                          </a:lnTo>
                          <a:lnTo>
                            <a:pt x="2491" y="4494"/>
                          </a:lnTo>
                          <a:lnTo>
                            <a:pt x="2638" y="4421"/>
                          </a:lnTo>
                          <a:lnTo>
                            <a:pt x="2784" y="4348"/>
                          </a:lnTo>
                          <a:lnTo>
                            <a:pt x="2931" y="4250"/>
                          </a:lnTo>
                          <a:lnTo>
                            <a:pt x="3077" y="4152"/>
                          </a:lnTo>
                          <a:lnTo>
                            <a:pt x="3200" y="4030"/>
                          </a:lnTo>
                          <a:lnTo>
                            <a:pt x="3346" y="3859"/>
                          </a:lnTo>
                          <a:lnTo>
                            <a:pt x="3493" y="3664"/>
                          </a:lnTo>
                          <a:lnTo>
                            <a:pt x="3615" y="3395"/>
                          </a:lnTo>
                          <a:lnTo>
                            <a:pt x="3761" y="3127"/>
                          </a:lnTo>
                          <a:lnTo>
                            <a:pt x="4005" y="2467"/>
                          </a:lnTo>
                          <a:lnTo>
                            <a:pt x="4225" y="1808"/>
                          </a:lnTo>
                          <a:lnTo>
                            <a:pt x="4421" y="1148"/>
                          </a:lnTo>
                          <a:lnTo>
                            <a:pt x="4543" y="611"/>
                          </a:lnTo>
                          <a:lnTo>
                            <a:pt x="4592" y="196"/>
                          </a:lnTo>
                          <a:lnTo>
                            <a:pt x="4592" y="74"/>
                          </a:lnTo>
                          <a:lnTo>
                            <a:pt x="4567" y="0"/>
                          </a:lnTo>
                          <a:close/>
                        </a:path>
                      </a:pathLst>
                    </a:custGeom>
                    <a:solidFill>
                      <a:srgbClr val="92D050"/>
                    </a:solidFill>
                    <a:ln w="28575">
                      <a:solidFill>
                        <a:schemeClr val="accent6">
                          <a:lumMod val="50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chemeClr val="dk1"/>
                        </a:solidFill>
                      </a:endParaRPr>
                    </a:p>
                  </p:txBody>
                </p:sp>
                <p:sp>
                  <p:nvSpPr>
                    <p:cNvPr id="246" name="Google Shape;4618;p39">
                      <a:extLst>
                        <a:ext uri="{FF2B5EF4-FFF2-40B4-BE49-F238E27FC236}">
                          <a16:creationId xmlns:a16="http://schemas.microsoft.com/office/drawing/2014/main" id="{55B261C0-02DF-471D-9264-969565787D02}"/>
                        </a:ext>
                      </a:extLst>
                    </p:cNvPr>
                    <p:cNvSpPr/>
                    <p:nvPr/>
                  </p:nvSpPr>
                  <p:spPr>
                    <a:xfrm>
                      <a:off x="1979475" y="4542675"/>
                      <a:ext cx="156925" cy="156950"/>
                    </a:xfrm>
                    <a:custGeom>
                      <a:avLst/>
                      <a:gdLst/>
                      <a:ahLst/>
                      <a:cxnLst/>
                      <a:rect l="l" t="t" r="r" b="b"/>
                      <a:pathLst>
                        <a:path w="6277" h="6278" extrusionOk="0">
                          <a:moveTo>
                            <a:pt x="122" y="1"/>
                          </a:moveTo>
                          <a:lnTo>
                            <a:pt x="25" y="25"/>
                          </a:lnTo>
                          <a:lnTo>
                            <a:pt x="0" y="123"/>
                          </a:lnTo>
                          <a:lnTo>
                            <a:pt x="0" y="294"/>
                          </a:lnTo>
                          <a:lnTo>
                            <a:pt x="25" y="538"/>
                          </a:lnTo>
                          <a:lnTo>
                            <a:pt x="74" y="856"/>
                          </a:lnTo>
                          <a:lnTo>
                            <a:pt x="244" y="1613"/>
                          </a:lnTo>
                          <a:lnTo>
                            <a:pt x="489" y="2492"/>
                          </a:lnTo>
                          <a:lnTo>
                            <a:pt x="806" y="3420"/>
                          </a:lnTo>
                          <a:lnTo>
                            <a:pt x="977" y="3860"/>
                          </a:lnTo>
                          <a:lnTo>
                            <a:pt x="1148" y="4275"/>
                          </a:lnTo>
                          <a:lnTo>
                            <a:pt x="1319" y="4666"/>
                          </a:lnTo>
                          <a:lnTo>
                            <a:pt x="1514" y="5007"/>
                          </a:lnTo>
                          <a:lnTo>
                            <a:pt x="1710" y="5301"/>
                          </a:lnTo>
                          <a:lnTo>
                            <a:pt x="1905" y="5520"/>
                          </a:lnTo>
                          <a:lnTo>
                            <a:pt x="2076" y="5691"/>
                          </a:lnTo>
                          <a:lnTo>
                            <a:pt x="2272" y="5838"/>
                          </a:lnTo>
                          <a:lnTo>
                            <a:pt x="2467" y="5960"/>
                          </a:lnTo>
                          <a:lnTo>
                            <a:pt x="2687" y="6058"/>
                          </a:lnTo>
                          <a:lnTo>
                            <a:pt x="2907" y="6155"/>
                          </a:lnTo>
                          <a:lnTo>
                            <a:pt x="3126" y="6204"/>
                          </a:lnTo>
                          <a:lnTo>
                            <a:pt x="3371" y="6253"/>
                          </a:lnTo>
                          <a:lnTo>
                            <a:pt x="3590" y="6277"/>
                          </a:lnTo>
                          <a:lnTo>
                            <a:pt x="3835" y="6277"/>
                          </a:lnTo>
                          <a:lnTo>
                            <a:pt x="4054" y="6253"/>
                          </a:lnTo>
                          <a:lnTo>
                            <a:pt x="4299" y="6204"/>
                          </a:lnTo>
                          <a:lnTo>
                            <a:pt x="4519" y="6155"/>
                          </a:lnTo>
                          <a:lnTo>
                            <a:pt x="4738" y="6058"/>
                          </a:lnTo>
                          <a:lnTo>
                            <a:pt x="4958" y="5960"/>
                          </a:lnTo>
                          <a:lnTo>
                            <a:pt x="5154" y="5838"/>
                          </a:lnTo>
                          <a:lnTo>
                            <a:pt x="5349" y="5691"/>
                          </a:lnTo>
                          <a:lnTo>
                            <a:pt x="2003" y="2345"/>
                          </a:lnTo>
                          <a:lnTo>
                            <a:pt x="1954" y="2272"/>
                          </a:lnTo>
                          <a:lnTo>
                            <a:pt x="1954" y="2174"/>
                          </a:lnTo>
                          <a:lnTo>
                            <a:pt x="1954" y="2101"/>
                          </a:lnTo>
                          <a:lnTo>
                            <a:pt x="2003" y="2003"/>
                          </a:lnTo>
                          <a:lnTo>
                            <a:pt x="2101" y="1955"/>
                          </a:lnTo>
                          <a:lnTo>
                            <a:pt x="2272" y="1955"/>
                          </a:lnTo>
                          <a:lnTo>
                            <a:pt x="2345" y="2003"/>
                          </a:lnTo>
                          <a:lnTo>
                            <a:pt x="5691" y="5349"/>
                          </a:lnTo>
                          <a:lnTo>
                            <a:pt x="5837" y="5154"/>
                          </a:lnTo>
                          <a:lnTo>
                            <a:pt x="5959" y="4959"/>
                          </a:lnTo>
                          <a:lnTo>
                            <a:pt x="6057" y="4739"/>
                          </a:lnTo>
                          <a:lnTo>
                            <a:pt x="6155" y="4519"/>
                          </a:lnTo>
                          <a:lnTo>
                            <a:pt x="6204" y="4299"/>
                          </a:lnTo>
                          <a:lnTo>
                            <a:pt x="6253" y="4055"/>
                          </a:lnTo>
                          <a:lnTo>
                            <a:pt x="6277" y="3835"/>
                          </a:lnTo>
                          <a:lnTo>
                            <a:pt x="6277" y="3591"/>
                          </a:lnTo>
                          <a:lnTo>
                            <a:pt x="6253" y="3371"/>
                          </a:lnTo>
                          <a:lnTo>
                            <a:pt x="6204" y="3127"/>
                          </a:lnTo>
                          <a:lnTo>
                            <a:pt x="6155" y="2907"/>
                          </a:lnTo>
                          <a:lnTo>
                            <a:pt x="6057" y="2687"/>
                          </a:lnTo>
                          <a:lnTo>
                            <a:pt x="5959" y="2467"/>
                          </a:lnTo>
                          <a:lnTo>
                            <a:pt x="5837" y="2272"/>
                          </a:lnTo>
                          <a:lnTo>
                            <a:pt x="5691" y="2077"/>
                          </a:lnTo>
                          <a:lnTo>
                            <a:pt x="5520" y="1906"/>
                          </a:lnTo>
                          <a:lnTo>
                            <a:pt x="5300" y="1710"/>
                          </a:lnTo>
                          <a:lnTo>
                            <a:pt x="5007" y="1515"/>
                          </a:lnTo>
                          <a:lnTo>
                            <a:pt x="4665" y="1320"/>
                          </a:lnTo>
                          <a:lnTo>
                            <a:pt x="4274" y="1149"/>
                          </a:lnTo>
                          <a:lnTo>
                            <a:pt x="3859" y="978"/>
                          </a:lnTo>
                          <a:lnTo>
                            <a:pt x="3419" y="807"/>
                          </a:lnTo>
                          <a:lnTo>
                            <a:pt x="2491" y="489"/>
                          </a:lnTo>
                          <a:lnTo>
                            <a:pt x="1612" y="245"/>
                          </a:lnTo>
                          <a:lnTo>
                            <a:pt x="855" y="74"/>
                          </a:lnTo>
                          <a:lnTo>
                            <a:pt x="538" y="25"/>
                          </a:lnTo>
                          <a:lnTo>
                            <a:pt x="293" y="1"/>
                          </a:lnTo>
                          <a:close/>
                        </a:path>
                      </a:pathLst>
                    </a:custGeom>
                    <a:solidFill>
                      <a:srgbClr val="92D050"/>
                    </a:solidFill>
                    <a:ln w="28575">
                      <a:solidFill>
                        <a:schemeClr val="accent6">
                          <a:lumMod val="50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chemeClr val="dk1"/>
                        </a:solidFill>
                      </a:endParaRPr>
                    </a:p>
                  </p:txBody>
                </p:sp>
                <p:sp>
                  <p:nvSpPr>
                    <p:cNvPr id="247" name="Google Shape;4619;p39">
                      <a:extLst>
                        <a:ext uri="{FF2B5EF4-FFF2-40B4-BE49-F238E27FC236}">
                          <a16:creationId xmlns:a16="http://schemas.microsoft.com/office/drawing/2014/main" id="{45DEEEBA-016F-4ED6-AAEB-FECA5570A1F5}"/>
                        </a:ext>
                      </a:extLst>
                    </p:cNvPr>
                    <p:cNvSpPr/>
                    <p:nvPr/>
                  </p:nvSpPr>
                  <p:spPr>
                    <a:xfrm>
                      <a:off x="2041125" y="4289300"/>
                      <a:ext cx="240000" cy="509225"/>
                    </a:xfrm>
                    <a:custGeom>
                      <a:avLst/>
                      <a:gdLst/>
                      <a:ahLst/>
                      <a:cxnLst/>
                      <a:rect l="l" t="t" r="r" b="b"/>
                      <a:pathLst>
                        <a:path w="9600" h="20369" extrusionOk="0">
                          <a:moveTo>
                            <a:pt x="4788" y="3664"/>
                          </a:moveTo>
                          <a:lnTo>
                            <a:pt x="5032" y="3688"/>
                          </a:lnTo>
                          <a:lnTo>
                            <a:pt x="5228" y="3761"/>
                          </a:lnTo>
                          <a:lnTo>
                            <a:pt x="5423" y="3859"/>
                          </a:lnTo>
                          <a:lnTo>
                            <a:pt x="5594" y="3981"/>
                          </a:lnTo>
                          <a:lnTo>
                            <a:pt x="5716" y="4152"/>
                          </a:lnTo>
                          <a:lnTo>
                            <a:pt x="5838" y="4347"/>
                          </a:lnTo>
                          <a:lnTo>
                            <a:pt x="5887" y="4567"/>
                          </a:lnTo>
                          <a:lnTo>
                            <a:pt x="5911" y="4787"/>
                          </a:lnTo>
                          <a:lnTo>
                            <a:pt x="5887" y="5007"/>
                          </a:lnTo>
                          <a:lnTo>
                            <a:pt x="5838" y="5227"/>
                          </a:lnTo>
                          <a:lnTo>
                            <a:pt x="5716" y="5422"/>
                          </a:lnTo>
                          <a:lnTo>
                            <a:pt x="5594" y="5569"/>
                          </a:lnTo>
                          <a:lnTo>
                            <a:pt x="5423" y="5715"/>
                          </a:lnTo>
                          <a:lnTo>
                            <a:pt x="5228" y="5813"/>
                          </a:lnTo>
                          <a:lnTo>
                            <a:pt x="5032" y="5886"/>
                          </a:lnTo>
                          <a:lnTo>
                            <a:pt x="4788" y="5911"/>
                          </a:lnTo>
                          <a:lnTo>
                            <a:pt x="4568" y="5886"/>
                          </a:lnTo>
                          <a:lnTo>
                            <a:pt x="4348" y="5813"/>
                          </a:lnTo>
                          <a:lnTo>
                            <a:pt x="4177" y="5715"/>
                          </a:lnTo>
                          <a:lnTo>
                            <a:pt x="4006" y="5569"/>
                          </a:lnTo>
                          <a:lnTo>
                            <a:pt x="3860" y="5422"/>
                          </a:lnTo>
                          <a:lnTo>
                            <a:pt x="3762" y="5227"/>
                          </a:lnTo>
                          <a:lnTo>
                            <a:pt x="3689" y="5007"/>
                          </a:lnTo>
                          <a:lnTo>
                            <a:pt x="3664" y="4787"/>
                          </a:lnTo>
                          <a:lnTo>
                            <a:pt x="3689" y="4567"/>
                          </a:lnTo>
                          <a:lnTo>
                            <a:pt x="3762" y="4347"/>
                          </a:lnTo>
                          <a:lnTo>
                            <a:pt x="3860" y="4152"/>
                          </a:lnTo>
                          <a:lnTo>
                            <a:pt x="4006" y="3981"/>
                          </a:lnTo>
                          <a:lnTo>
                            <a:pt x="4177" y="3859"/>
                          </a:lnTo>
                          <a:lnTo>
                            <a:pt x="4348" y="3761"/>
                          </a:lnTo>
                          <a:lnTo>
                            <a:pt x="4568" y="3688"/>
                          </a:lnTo>
                          <a:lnTo>
                            <a:pt x="4788" y="3664"/>
                          </a:lnTo>
                          <a:close/>
                          <a:moveTo>
                            <a:pt x="4568" y="0"/>
                          </a:moveTo>
                          <a:lnTo>
                            <a:pt x="4348" y="49"/>
                          </a:lnTo>
                          <a:lnTo>
                            <a:pt x="4153" y="122"/>
                          </a:lnTo>
                          <a:lnTo>
                            <a:pt x="3933" y="220"/>
                          </a:lnTo>
                          <a:lnTo>
                            <a:pt x="3738" y="342"/>
                          </a:lnTo>
                          <a:lnTo>
                            <a:pt x="3542" y="489"/>
                          </a:lnTo>
                          <a:lnTo>
                            <a:pt x="3347" y="684"/>
                          </a:lnTo>
                          <a:lnTo>
                            <a:pt x="3176" y="904"/>
                          </a:lnTo>
                          <a:lnTo>
                            <a:pt x="2907" y="855"/>
                          </a:lnTo>
                          <a:lnTo>
                            <a:pt x="2663" y="855"/>
                          </a:lnTo>
                          <a:lnTo>
                            <a:pt x="2394" y="904"/>
                          </a:lnTo>
                          <a:lnTo>
                            <a:pt x="2175" y="953"/>
                          </a:lnTo>
                          <a:lnTo>
                            <a:pt x="1955" y="1026"/>
                          </a:lnTo>
                          <a:lnTo>
                            <a:pt x="1759" y="1124"/>
                          </a:lnTo>
                          <a:lnTo>
                            <a:pt x="1564" y="1246"/>
                          </a:lnTo>
                          <a:lnTo>
                            <a:pt x="1393" y="1392"/>
                          </a:lnTo>
                          <a:lnTo>
                            <a:pt x="1271" y="1563"/>
                          </a:lnTo>
                          <a:lnTo>
                            <a:pt x="1124" y="1734"/>
                          </a:lnTo>
                          <a:lnTo>
                            <a:pt x="1027" y="1930"/>
                          </a:lnTo>
                          <a:lnTo>
                            <a:pt x="953" y="2149"/>
                          </a:lnTo>
                          <a:lnTo>
                            <a:pt x="905" y="2394"/>
                          </a:lnTo>
                          <a:lnTo>
                            <a:pt x="880" y="2638"/>
                          </a:lnTo>
                          <a:lnTo>
                            <a:pt x="880" y="2906"/>
                          </a:lnTo>
                          <a:lnTo>
                            <a:pt x="905" y="3175"/>
                          </a:lnTo>
                          <a:lnTo>
                            <a:pt x="685" y="3346"/>
                          </a:lnTo>
                          <a:lnTo>
                            <a:pt x="514" y="3517"/>
                          </a:lnTo>
                          <a:lnTo>
                            <a:pt x="343" y="3712"/>
                          </a:lnTo>
                          <a:lnTo>
                            <a:pt x="221" y="3932"/>
                          </a:lnTo>
                          <a:lnTo>
                            <a:pt x="123" y="4128"/>
                          </a:lnTo>
                          <a:lnTo>
                            <a:pt x="50" y="4347"/>
                          </a:lnTo>
                          <a:lnTo>
                            <a:pt x="25" y="4567"/>
                          </a:lnTo>
                          <a:lnTo>
                            <a:pt x="1" y="4787"/>
                          </a:lnTo>
                          <a:lnTo>
                            <a:pt x="25" y="5007"/>
                          </a:lnTo>
                          <a:lnTo>
                            <a:pt x="50" y="5227"/>
                          </a:lnTo>
                          <a:lnTo>
                            <a:pt x="123" y="5422"/>
                          </a:lnTo>
                          <a:lnTo>
                            <a:pt x="221" y="5642"/>
                          </a:lnTo>
                          <a:lnTo>
                            <a:pt x="343" y="5837"/>
                          </a:lnTo>
                          <a:lnTo>
                            <a:pt x="514" y="6033"/>
                          </a:lnTo>
                          <a:lnTo>
                            <a:pt x="685" y="6228"/>
                          </a:lnTo>
                          <a:lnTo>
                            <a:pt x="905" y="6399"/>
                          </a:lnTo>
                          <a:lnTo>
                            <a:pt x="880" y="6668"/>
                          </a:lnTo>
                          <a:lnTo>
                            <a:pt x="880" y="6936"/>
                          </a:lnTo>
                          <a:lnTo>
                            <a:pt x="905" y="7181"/>
                          </a:lnTo>
                          <a:lnTo>
                            <a:pt x="953" y="7400"/>
                          </a:lnTo>
                          <a:lnTo>
                            <a:pt x="1027" y="7620"/>
                          </a:lnTo>
                          <a:lnTo>
                            <a:pt x="1124" y="7816"/>
                          </a:lnTo>
                          <a:lnTo>
                            <a:pt x="1271" y="8011"/>
                          </a:lnTo>
                          <a:lnTo>
                            <a:pt x="1393" y="8182"/>
                          </a:lnTo>
                          <a:lnTo>
                            <a:pt x="1564" y="8328"/>
                          </a:lnTo>
                          <a:lnTo>
                            <a:pt x="1759" y="8451"/>
                          </a:lnTo>
                          <a:lnTo>
                            <a:pt x="1955" y="8548"/>
                          </a:lnTo>
                          <a:lnTo>
                            <a:pt x="2175" y="8621"/>
                          </a:lnTo>
                          <a:lnTo>
                            <a:pt x="2394" y="8670"/>
                          </a:lnTo>
                          <a:lnTo>
                            <a:pt x="2663" y="8695"/>
                          </a:lnTo>
                          <a:lnTo>
                            <a:pt x="2907" y="8695"/>
                          </a:lnTo>
                          <a:lnTo>
                            <a:pt x="3176" y="8670"/>
                          </a:lnTo>
                          <a:lnTo>
                            <a:pt x="3420" y="8939"/>
                          </a:lnTo>
                          <a:lnTo>
                            <a:pt x="3664" y="9159"/>
                          </a:lnTo>
                          <a:lnTo>
                            <a:pt x="3933" y="9354"/>
                          </a:lnTo>
                          <a:lnTo>
                            <a:pt x="4202" y="9476"/>
                          </a:lnTo>
                          <a:lnTo>
                            <a:pt x="4202" y="19783"/>
                          </a:lnTo>
                          <a:lnTo>
                            <a:pt x="4226" y="19905"/>
                          </a:lnTo>
                          <a:lnTo>
                            <a:pt x="4251" y="20027"/>
                          </a:lnTo>
                          <a:lnTo>
                            <a:pt x="4299" y="20125"/>
                          </a:lnTo>
                          <a:lnTo>
                            <a:pt x="4373" y="20198"/>
                          </a:lnTo>
                          <a:lnTo>
                            <a:pt x="4470" y="20271"/>
                          </a:lnTo>
                          <a:lnTo>
                            <a:pt x="4568" y="20345"/>
                          </a:lnTo>
                          <a:lnTo>
                            <a:pt x="4666" y="20369"/>
                          </a:lnTo>
                          <a:lnTo>
                            <a:pt x="4910" y="20369"/>
                          </a:lnTo>
                          <a:lnTo>
                            <a:pt x="5032" y="20345"/>
                          </a:lnTo>
                          <a:lnTo>
                            <a:pt x="5130" y="20271"/>
                          </a:lnTo>
                          <a:lnTo>
                            <a:pt x="5203" y="20198"/>
                          </a:lnTo>
                          <a:lnTo>
                            <a:pt x="5276" y="20125"/>
                          </a:lnTo>
                          <a:lnTo>
                            <a:pt x="5350" y="20027"/>
                          </a:lnTo>
                          <a:lnTo>
                            <a:pt x="5374" y="19905"/>
                          </a:lnTo>
                          <a:lnTo>
                            <a:pt x="5374" y="19783"/>
                          </a:lnTo>
                          <a:lnTo>
                            <a:pt x="5374" y="9476"/>
                          </a:lnTo>
                          <a:lnTo>
                            <a:pt x="5667" y="9354"/>
                          </a:lnTo>
                          <a:lnTo>
                            <a:pt x="5936" y="9159"/>
                          </a:lnTo>
                          <a:lnTo>
                            <a:pt x="6180" y="8939"/>
                          </a:lnTo>
                          <a:lnTo>
                            <a:pt x="6400" y="8670"/>
                          </a:lnTo>
                          <a:lnTo>
                            <a:pt x="6668" y="8695"/>
                          </a:lnTo>
                          <a:lnTo>
                            <a:pt x="6937" y="8695"/>
                          </a:lnTo>
                          <a:lnTo>
                            <a:pt x="7181" y="8670"/>
                          </a:lnTo>
                          <a:lnTo>
                            <a:pt x="7426" y="8621"/>
                          </a:lnTo>
                          <a:lnTo>
                            <a:pt x="7645" y="8548"/>
                          </a:lnTo>
                          <a:lnTo>
                            <a:pt x="7841" y="8451"/>
                          </a:lnTo>
                          <a:lnTo>
                            <a:pt x="8012" y="8328"/>
                          </a:lnTo>
                          <a:lnTo>
                            <a:pt x="8183" y="8182"/>
                          </a:lnTo>
                          <a:lnTo>
                            <a:pt x="8329" y="8011"/>
                          </a:lnTo>
                          <a:lnTo>
                            <a:pt x="8451" y="7816"/>
                          </a:lnTo>
                          <a:lnTo>
                            <a:pt x="8549" y="7620"/>
                          </a:lnTo>
                          <a:lnTo>
                            <a:pt x="8622" y="7400"/>
                          </a:lnTo>
                          <a:lnTo>
                            <a:pt x="8696" y="7181"/>
                          </a:lnTo>
                          <a:lnTo>
                            <a:pt x="8720" y="6936"/>
                          </a:lnTo>
                          <a:lnTo>
                            <a:pt x="8720" y="6668"/>
                          </a:lnTo>
                          <a:lnTo>
                            <a:pt x="8696" y="6399"/>
                          </a:lnTo>
                          <a:lnTo>
                            <a:pt x="8891" y="6228"/>
                          </a:lnTo>
                          <a:lnTo>
                            <a:pt x="9086" y="6033"/>
                          </a:lnTo>
                          <a:lnTo>
                            <a:pt x="9233" y="5837"/>
                          </a:lnTo>
                          <a:lnTo>
                            <a:pt x="9355" y="5642"/>
                          </a:lnTo>
                          <a:lnTo>
                            <a:pt x="9453" y="5422"/>
                          </a:lnTo>
                          <a:lnTo>
                            <a:pt x="9526" y="5227"/>
                          </a:lnTo>
                          <a:lnTo>
                            <a:pt x="9575" y="5007"/>
                          </a:lnTo>
                          <a:lnTo>
                            <a:pt x="9599" y="4787"/>
                          </a:lnTo>
                          <a:lnTo>
                            <a:pt x="9575" y="4567"/>
                          </a:lnTo>
                          <a:lnTo>
                            <a:pt x="9526" y="4347"/>
                          </a:lnTo>
                          <a:lnTo>
                            <a:pt x="9453" y="4128"/>
                          </a:lnTo>
                          <a:lnTo>
                            <a:pt x="9355" y="3932"/>
                          </a:lnTo>
                          <a:lnTo>
                            <a:pt x="9233" y="3712"/>
                          </a:lnTo>
                          <a:lnTo>
                            <a:pt x="9086" y="3517"/>
                          </a:lnTo>
                          <a:lnTo>
                            <a:pt x="8891" y="3346"/>
                          </a:lnTo>
                          <a:lnTo>
                            <a:pt x="8696" y="3175"/>
                          </a:lnTo>
                          <a:lnTo>
                            <a:pt x="8720" y="2906"/>
                          </a:lnTo>
                          <a:lnTo>
                            <a:pt x="8720" y="2638"/>
                          </a:lnTo>
                          <a:lnTo>
                            <a:pt x="8696" y="2394"/>
                          </a:lnTo>
                          <a:lnTo>
                            <a:pt x="8622" y="2149"/>
                          </a:lnTo>
                          <a:lnTo>
                            <a:pt x="8549" y="1930"/>
                          </a:lnTo>
                          <a:lnTo>
                            <a:pt x="8451" y="1734"/>
                          </a:lnTo>
                          <a:lnTo>
                            <a:pt x="8329" y="1563"/>
                          </a:lnTo>
                          <a:lnTo>
                            <a:pt x="8183" y="1392"/>
                          </a:lnTo>
                          <a:lnTo>
                            <a:pt x="8012" y="1246"/>
                          </a:lnTo>
                          <a:lnTo>
                            <a:pt x="7841" y="1124"/>
                          </a:lnTo>
                          <a:lnTo>
                            <a:pt x="7645" y="1026"/>
                          </a:lnTo>
                          <a:lnTo>
                            <a:pt x="7426" y="953"/>
                          </a:lnTo>
                          <a:lnTo>
                            <a:pt x="7181" y="904"/>
                          </a:lnTo>
                          <a:lnTo>
                            <a:pt x="6937" y="855"/>
                          </a:lnTo>
                          <a:lnTo>
                            <a:pt x="6668" y="855"/>
                          </a:lnTo>
                          <a:lnTo>
                            <a:pt x="6400" y="904"/>
                          </a:lnTo>
                          <a:lnTo>
                            <a:pt x="6229" y="684"/>
                          </a:lnTo>
                          <a:lnTo>
                            <a:pt x="6058" y="489"/>
                          </a:lnTo>
                          <a:lnTo>
                            <a:pt x="5863" y="342"/>
                          </a:lnTo>
                          <a:lnTo>
                            <a:pt x="5643" y="220"/>
                          </a:lnTo>
                          <a:lnTo>
                            <a:pt x="5447" y="122"/>
                          </a:lnTo>
                          <a:lnTo>
                            <a:pt x="5228" y="49"/>
                          </a:lnTo>
                          <a:lnTo>
                            <a:pt x="5008" y="0"/>
                          </a:lnTo>
                          <a:close/>
                        </a:path>
                      </a:pathLst>
                    </a:custGeom>
                    <a:solidFill>
                      <a:srgbClr val="FF00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dirty="0">
                        <a:solidFill>
                          <a:schemeClr val="dk1"/>
                        </a:solidFill>
                      </a:endParaRPr>
                    </a:p>
                  </p:txBody>
                </p:sp>
              </p:grpSp>
              <p:grpSp>
                <p:nvGrpSpPr>
                  <p:cNvPr id="241" name="Google Shape;4616;p39">
                    <a:extLst>
                      <a:ext uri="{FF2B5EF4-FFF2-40B4-BE49-F238E27FC236}">
                        <a16:creationId xmlns:a16="http://schemas.microsoft.com/office/drawing/2014/main" id="{FFAED2B9-39BE-4EA7-8E75-41277800D041}"/>
                      </a:ext>
                    </a:extLst>
                  </p:cNvPr>
                  <p:cNvGrpSpPr>
                    <a:grpSpLocks noChangeAspect="1"/>
                  </p:cNvGrpSpPr>
                  <p:nvPr/>
                </p:nvGrpSpPr>
                <p:grpSpPr>
                  <a:xfrm>
                    <a:off x="1324046" y="2628321"/>
                    <a:ext cx="464624" cy="733864"/>
                    <a:chOff x="1979475" y="4289300"/>
                    <a:chExt cx="322400" cy="509225"/>
                  </a:xfrm>
                </p:grpSpPr>
                <p:sp>
                  <p:nvSpPr>
                    <p:cNvPr id="242" name="Google Shape;4617;p39">
                      <a:extLst>
                        <a:ext uri="{FF2B5EF4-FFF2-40B4-BE49-F238E27FC236}">
                          <a16:creationId xmlns:a16="http://schemas.microsoft.com/office/drawing/2014/main" id="{DE403E79-16CA-424A-9B25-0EAE82024741}"/>
                        </a:ext>
                      </a:extLst>
                    </p:cNvPr>
                    <p:cNvSpPr/>
                    <p:nvPr/>
                  </p:nvSpPr>
                  <p:spPr>
                    <a:xfrm>
                      <a:off x="2187075" y="4509100"/>
                      <a:ext cx="114800" cy="114800"/>
                    </a:xfrm>
                    <a:custGeom>
                      <a:avLst/>
                      <a:gdLst/>
                      <a:ahLst/>
                      <a:cxnLst/>
                      <a:rect l="l" t="t" r="r" b="b"/>
                      <a:pathLst>
                        <a:path w="4592" h="4592" extrusionOk="0">
                          <a:moveTo>
                            <a:pt x="4396" y="0"/>
                          </a:moveTo>
                          <a:lnTo>
                            <a:pt x="3981" y="49"/>
                          </a:lnTo>
                          <a:lnTo>
                            <a:pt x="3419" y="171"/>
                          </a:lnTo>
                          <a:lnTo>
                            <a:pt x="2784" y="367"/>
                          </a:lnTo>
                          <a:lnTo>
                            <a:pt x="2100" y="587"/>
                          </a:lnTo>
                          <a:lnTo>
                            <a:pt x="1465" y="831"/>
                          </a:lnTo>
                          <a:lnTo>
                            <a:pt x="1172" y="953"/>
                          </a:lnTo>
                          <a:lnTo>
                            <a:pt x="928" y="1099"/>
                          </a:lnTo>
                          <a:lnTo>
                            <a:pt x="708" y="1246"/>
                          </a:lnTo>
                          <a:lnTo>
                            <a:pt x="562" y="1368"/>
                          </a:lnTo>
                          <a:lnTo>
                            <a:pt x="440" y="1515"/>
                          </a:lnTo>
                          <a:lnTo>
                            <a:pt x="318" y="1637"/>
                          </a:lnTo>
                          <a:lnTo>
                            <a:pt x="244" y="1808"/>
                          </a:lnTo>
                          <a:lnTo>
                            <a:pt x="171" y="1954"/>
                          </a:lnTo>
                          <a:lnTo>
                            <a:pt x="98" y="2101"/>
                          </a:lnTo>
                          <a:lnTo>
                            <a:pt x="49" y="2272"/>
                          </a:lnTo>
                          <a:lnTo>
                            <a:pt x="25" y="2443"/>
                          </a:lnTo>
                          <a:lnTo>
                            <a:pt x="0" y="2589"/>
                          </a:lnTo>
                          <a:lnTo>
                            <a:pt x="0" y="2760"/>
                          </a:lnTo>
                          <a:lnTo>
                            <a:pt x="25" y="2931"/>
                          </a:lnTo>
                          <a:lnTo>
                            <a:pt x="49" y="3102"/>
                          </a:lnTo>
                          <a:lnTo>
                            <a:pt x="98" y="3273"/>
                          </a:lnTo>
                          <a:lnTo>
                            <a:pt x="147" y="3420"/>
                          </a:lnTo>
                          <a:lnTo>
                            <a:pt x="220" y="3566"/>
                          </a:lnTo>
                          <a:lnTo>
                            <a:pt x="318" y="3737"/>
                          </a:lnTo>
                          <a:lnTo>
                            <a:pt x="415" y="3859"/>
                          </a:lnTo>
                          <a:lnTo>
                            <a:pt x="2418" y="1857"/>
                          </a:lnTo>
                          <a:lnTo>
                            <a:pt x="2491" y="1808"/>
                          </a:lnTo>
                          <a:lnTo>
                            <a:pt x="2638" y="1808"/>
                          </a:lnTo>
                          <a:lnTo>
                            <a:pt x="2711" y="1857"/>
                          </a:lnTo>
                          <a:lnTo>
                            <a:pt x="2760" y="1930"/>
                          </a:lnTo>
                          <a:lnTo>
                            <a:pt x="2784" y="2028"/>
                          </a:lnTo>
                          <a:lnTo>
                            <a:pt x="2760" y="2101"/>
                          </a:lnTo>
                          <a:lnTo>
                            <a:pt x="2711" y="2174"/>
                          </a:lnTo>
                          <a:lnTo>
                            <a:pt x="708" y="4177"/>
                          </a:lnTo>
                          <a:lnTo>
                            <a:pt x="855" y="4274"/>
                          </a:lnTo>
                          <a:lnTo>
                            <a:pt x="1001" y="4372"/>
                          </a:lnTo>
                          <a:lnTo>
                            <a:pt x="1172" y="4445"/>
                          </a:lnTo>
                          <a:lnTo>
                            <a:pt x="1319" y="4494"/>
                          </a:lnTo>
                          <a:lnTo>
                            <a:pt x="1490" y="4543"/>
                          </a:lnTo>
                          <a:lnTo>
                            <a:pt x="1661" y="4568"/>
                          </a:lnTo>
                          <a:lnTo>
                            <a:pt x="1807" y="4592"/>
                          </a:lnTo>
                          <a:lnTo>
                            <a:pt x="1978" y="4568"/>
                          </a:lnTo>
                          <a:lnTo>
                            <a:pt x="2149" y="4568"/>
                          </a:lnTo>
                          <a:lnTo>
                            <a:pt x="2320" y="4543"/>
                          </a:lnTo>
                          <a:lnTo>
                            <a:pt x="2491" y="4494"/>
                          </a:lnTo>
                          <a:lnTo>
                            <a:pt x="2638" y="4421"/>
                          </a:lnTo>
                          <a:lnTo>
                            <a:pt x="2784" y="4348"/>
                          </a:lnTo>
                          <a:lnTo>
                            <a:pt x="2931" y="4250"/>
                          </a:lnTo>
                          <a:lnTo>
                            <a:pt x="3077" y="4152"/>
                          </a:lnTo>
                          <a:lnTo>
                            <a:pt x="3200" y="4030"/>
                          </a:lnTo>
                          <a:lnTo>
                            <a:pt x="3346" y="3859"/>
                          </a:lnTo>
                          <a:lnTo>
                            <a:pt x="3493" y="3664"/>
                          </a:lnTo>
                          <a:lnTo>
                            <a:pt x="3615" y="3395"/>
                          </a:lnTo>
                          <a:lnTo>
                            <a:pt x="3761" y="3127"/>
                          </a:lnTo>
                          <a:lnTo>
                            <a:pt x="4005" y="2467"/>
                          </a:lnTo>
                          <a:lnTo>
                            <a:pt x="4225" y="1808"/>
                          </a:lnTo>
                          <a:lnTo>
                            <a:pt x="4421" y="1148"/>
                          </a:lnTo>
                          <a:lnTo>
                            <a:pt x="4543" y="611"/>
                          </a:lnTo>
                          <a:lnTo>
                            <a:pt x="4592" y="196"/>
                          </a:lnTo>
                          <a:lnTo>
                            <a:pt x="4592" y="74"/>
                          </a:lnTo>
                          <a:lnTo>
                            <a:pt x="4567" y="0"/>
                          </a:lnTo>
                          <a:close/>
                        </a:path>
                      </a:pathLst>
                    </a:custGeom>
                    <a:solidFill>
                      <a:srgbClr val="92D050"/>
                    </a:solidFill>
                    <a:ln w="28575">
                      <a:solidFill>
                        <a:schemeClr val="accent6">
                          <a:lumMod val="50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chemeClr val="dk1"/>
                        </a:solidFill>
                      </a:endParaRPr>
                    </a:p>
                  </p:txBody>
                </p:sp>
                <p:sp>
                  <p:nvSpPr>
                    <p:cNvPr id="243" name="Google Shape;4618;p39">
                      <a:extLst>
                        <a:ext uri="{FF2B5EF4-FFF2-40B4-BE49-F238E27FC236}">
                          <a16:creationId xmlns:a16="http://schemas.microsoft.com/office/drawing/2014/main" id="{2427BC49-9726-4237-A7BB-3F308D147684}"/>
                        </a:ext>
                      </a:extLst>
                    </p:cNvPr>
                    <p:cNvSpPr/>
                    <p:nvPr/>
                  </p:nvSpPr>
                  <p:spPr>
                    <a:xfrm>
                      <a:off x="1979475" y="4542675"/>
                      <a:ext cx="156925" cy="156950"/>
                    </a:xfrm>
                    <a:custGeom>
                      <a:avLst/>
                      <a:gdLst/>
                      <a:ahLst/>
                      <a:cxnLst/>
                      <a:rect l="l" t="t" r="r" b="b"/>
                      <a:pathLst>
                        <a:path w="6277" h="6278" extrusionOk="0">
                          <a:moveTo>
                            <a:pt x="122" y="1"/>
                          </a:moveTo>
                          <a:lnTo>
                            <a:pt x="25" y="25"/>
                          </a:lnTo>
                          <a:lnTo>
                            <a:pt x="0" y="123"/>
                          </a:lnTo>
                          <a:lnTo>
                            <a:pt x="0" y="294"/>
                          </a:lnTo>
                          <a:lnTo>
                            <a:pt x="25" y="538"/>
                          </a:lnTo>
                          <a:lnTo>
                            <a:pt x="74" y="856"/>
                          </a:lnTo>
                          <a:lnTo>
                            <a:pt x="244" y="1613"/>
                          </a:lnTo>
                          <a:lnTo>
                            <a:pt x="489" y="2492"/>
                          </a:lnTo>
                          <a:lnTo>
                            <a:pt x="806" y="3420"/>
                          </a:lnTo>
                          <a:lnTo>
                            <a:pt x="977" y="3860"/>
                          </a:lnTo>
                          <a:lnTo>
                            <a:pt x="1148" y="4275"/>
                          </a:lnTo>
                          <a:lnTo>
                            <a:pt x="1319" y="4666"/>
                          </a:lnTo>
                          <a:lnTo>
                            <a:pt x="1514" y="5007"/>
                          </a:lnTo>
                          <a:lnTo>
                            <a:pt x="1710" y="5301"/>
                          </a:lnTo>
                          <a:lnTo>
                            <a:pt x="1905" y="5520"/>
                          </a:lnTo>
                          <a:lnTo>
                            <a:pt x="2076" y="5691"/>
                          </a:lnTo>
                          <a:lnTo>
                            <a:pt x="2272" y="5838"/>
                          </a:lnTo>
                          <a:lnTo>
                            <a:pt x="2467" y="5960"/>
                          </a:lnTo>
                          <a:lnTo>
                            <a:pt x="2687" y="6058"/>
                          </a:lnTo>
                          <a:lnTo>
                            <a:pt x="2907" y="6155"/>
                          </a:lnTo>
                          <a:lnTo>
                            <a:pt x="3126" y="6204"/>
                          </a:lnTo>
                          <a:lnTo>
                            <a:pt x="3371" y="6253"/>
                          </a:lnTo>
                          <a:lnTo>
                            <a:pt x="3590" y="6277"/>
                          </a:lnTo>
                          <a:lnTo>
                            <a:pt x="3835" y="6277"/>
                          </a:lnTo>
                          <a:lnTo>
                            <a:pt x="4054" y="6253"/>
                          </a:lnTo>
                          <a:lnTo>
                            <a:pt x="4299" y="6204"/>
                          </a:lnTo>
                          <a:lnTo>
                            <a:pt x="4519" y="6155"/>
                          </a:lnTo>
                          <a:lnTo>
                            <a:pt x="4738" y="6058"/>
                          </a:lnTo>
                          <a:lnTo>
                            <a:pt x="4958" y="5960"/>
                          </a:lnTo>
                          <a:lnTo>
                            <a:pt x="5154" y="5838"/>
                          </a:lnTo>
                          <a:lnTo>
                            <a:pt x="5349" y="5691"/>
                          </a:lnTo>
                          <a:lnTo>
                            <a:pt x="2003" y="2345"/>
                          </a:lnTo>
                          <a:lnTo>
                            <a:pt x="1954" y="2272"/>
                          </a:lnTo>
                          <a:lnTo>
                            <a:pt x="1954" y="2174"/>
                          </a:lnTo>
                          <a:lnTo>
                            <a:pt x="1954" y="2101"/>
                          </a:lnTo>
                          <a:lnTo>
                            <a:pt x="2003" y="2003"/>
                          </a:lnTo>
                          <a:lnTo>
                            <a:pt x="2101" y="1955"/>
                          </a:lnTo>
                          <a:lnTo>
                            <a:pt x="2272" y="1955"/>
                          </a:lnTo>
                          <a:lnTo>
                            <a:pt x="2345" y="2003"/>
                          </a:lnTo>
                          <a:lnTo>
                            <a:pt x="5691" y="5349"/>
                          </a:lnTo>
                          <a:lnTo>
                            <a:pt x="5837" y="5154"/>
                          </a:lnTo>
                          <a:lnTo>
                            <a:pt x="5959" y="4959"/>
                          </a:lnTo>
                          <a:lnTo>
                            <a:pt x="6057" y="4739"/>
                          </a:lnTo>
                          <a:lnTo>
                            <a:pt x="6155" y="4519"/>
                          </a:lnTo>
                          <a:lnTo>
                            <a:pt x="6204" y="4299"/>
                          </a:lnTo>
                          <a:lnTo>
                            <a:pt x="6253" y="4055"/>
                          </a:lnTo>
                          <a:lnTo>
                            <a:pt x="6277" y="3835"/>
                          </a:lnTo>
                          <a:lnTo>
                            <a:pt x="6277" y="3591"/>
                          </a:lnTo>
                          <a:lnTo>
                            <a:pt x="6253" y="3371"/>
                          </a:lnTo>
                          <a:lnTo>
                            <a:pt x="6204" y="3127"/>
                          </a:lnTo>
                          <a:lnTo>
                            <a:pt x="6155" y="2907"/>
                          </a:lnTo>
                          <a:lnTo>
                            <a:pt x="6057" y="2687"/>
                          </a:lnTo>
                          <a:lnTo>
                            <a:pt x="5959" y="2467"/>
                          </a:lnTo>
                          <a:lnTo>
                            <a:pt x="5837" y="2272"/>
                          </a:lnTo>
                          <a:lnTo>
                            <a:pt x="5691" y="2077"/>
                          </a:lnTo>
                          <a:lnTo>
                            <a:pt x="5520" y="1906"/>
                          </a:lnTo>
                          <a:lnTo>
                            <a:pt x="5300" y="1710"/>
                          </a:lnTo>
                          <a:lnTo>
                            <a:pt x="5007" y="1515"/>
                          </a:lnTo>
                          <a:lnTo>
                            <a:pt x="4665" y="1320"/>
                          </a:lnTo>
                          <a:lnTo>
                            <a:pt x="4274" y="1149"/>
                          </a:lnTo>
                          <a:lnTo>
                            <a:pt x="3859" y="978"/>
                          </a:lnTo>
                          <a:lnTo>
                            <a:pt x="3419" y="807"/>
                          </a:lnTo>
                          <a:lnTo>
                            <a:pt x="2491" y="489"/>
                          </a:lnTo>
                          <a:lnTo>
                            <a:pt x="1612" y="245"/>
                          </a:lnTo>
                          <a:lnTo>
                            <a:pt x="855" y="74"/>
                          </a:lnTo>
                          <a:lnTo>
                            <a:pt x="538" y="25"/>
                          </a:lnTo>
                          <a:lnTo>
                            <a:pt x="293" y="1"/>
                          </a:lnTo>
                          <a:close/>
                        </a:path>
                      </a:pathLst>
                    </a:custGeom>
                    <a:solidFill>
                      <a:srgbClr val="92D050"/>
                    </a:solidFill>
                    <a:ln w="28575">
                      <a:solidFill>
                        <a:schemeClr val="accent6">
                          <a:lumMod val="50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chemeClr val="dk1"/>
                        </a:solidFill>
                      </a:endParaRPr>
                    </a:p>
                  </p:txBody>
                </p:sp>
                <p:sp>
                  <p:nvSpPr>
                    <p:cNvPr id="244" name="Google Shape;4619;p39">
                      <a:extLst>
                        <a:ext uri="{FF2B5EF4-FFF2-40B4-BE49-F238E27FC236}">
                          <a16:creationId xmlns:a16="http://schemas.microsoft.com/office/drawing/2014/main" id="{A5D81173-3023-422B-9AE9-70F3BA73459B}"/>
                        </a:ext>
                      </a:extLst>
                    </p:cNvPr>
                    <p:cNvSpPr/>
                    <p:nvPr/>
                  </p:nvSpPr>
                  <p:spPr>
                    <a:xfrm>
                      <a:off x="2041125" y="4289300"/>
                      <a:ext cx="240000" cy="509225"/>
                    </a:xfrm>
                    <a:custGeom>
                      <a:avLst/>
                      <a:gdLst/>
                      <a:ahLst/>
                      <a:cxnLst/>
                      <a:rect l="l" t="t" r="r" b="b"/>
                      <a:pathLst>
                        <a:path w="9600" h="20369" extrusionOk="0">
                          <a:moveTo>
                            <a:pt x="4788" y="3664"/>
                          </a:moveTo>
                          <a:lnTo>
                            <a:pt x="5032" y="3688"/>
                          </a:lnTo>
                          <a:lnTo>
                            <a:pt x="5228" y="3761"/>
                          </a:lnTo>
                          <a:lnTo>
                            <a:pt x="5423" y="3859"/>
                          </a:lnTo>
                          <a:lnTo>
                            <a:pt x="5594" y="3981"/>
                          </a:lnTo>
                          <a:lnTo>
                            <a:pt x="5716" y="4152"/>
                          </a:lnTo>
                          <a:lnTo>
                            <a:pt x="5838" y="4347"/>
                          </a:lnTo>
                          <a:lnTo>
                            <a:pt x="5887" y="4567"/>
                          </a:lnTo>
                          <a:lnTo>
                            <a:pt x="5911" y="4787"/>
                          </a:lnTo>
                          <a:lnTo>
                            <a:pt x="5887" y="5007"/>
                          </a:lnTo>
                          <a:lnTo>
                            <a:pt x="5838" y="5227"/>
                          </a:lnTo>
                          <a:lnTo>
                            <a:pt x="5716" y="5422"/>
                          </a:lnTo>
                          <a:lnTo>
                            <a:pt x="5594" y="5569"/>
                          </a:lnTo>
                          <a:lnTo>
                            <a:pt x="5423" y="5715"/>
                          </a:lnTo>
                          <a:lnTo>
                            <a:pt x="5228" y="5813"/>
                          </a:lnTo>
                          <a:lnTo>
                            <a:pt x="5032" y="5886"/>
                          </a:lnTo>
                          <a:lnTo>
                            <a:pt x="4788" y="5911"/>
                          </a:lnTo>
                          <a:lnTo>
                            <a:pt x="4568" y="5886"/>
                          </a:lnTo>
                          <a:lnTo>
                            <a:pt x="4348" y="5813"/>
                          </a:lnTo>
                          <a:lnTo>
                            <a:pt x="4177" y="5715"/>
                          </a:lnTo>
                          <a:lnTo>
                            <a:pt x="4006" y="5569"/>
                          </a:lnTo>
                          <a:lnTo>
                            <a:pt x="3860" y="5422"/>
                          </a:lnTo>
                          <a:lnTo>
                            <a:pt x="3762" y="5227"/>
                          </a:lnTo>
                          <a:lnTo>
                            <a:pt x="3689" y="5007"/>
                          </a:lnTo>
                          <a:lnTo>
                            <a:pt x="3664" y="4787"/>
                          </a:lnTo>
                          <a:lnTo>
                            <a:pt x="3689" y="4567"/>
                          </a:lnTo>
                          <a:lnTo>
                            <a:pt x="3762" y="4347"/>
                          </a:lnTo>
                          <a:lnTo>
                            <a:pt x="3860" y="4152"/>
                          </a:lnTo>
                          <a:lnTo>
                            <a:pt x="4006" y="3981"/>
                          </a:lnTo>
                          <a:lnTo>
                            <a:pt x="4177" y="3859"/>
                          </a:lnTo>
                          <a:lnTo>
                            <a:pt x="4348" y="3761"/>
                          </a:lnTo>
                          <a:lnTo>
                            <a:pt x="4568" y="3688"/>
                          </a:lnTo>
                          <a:lnTo>
                            <a:pt x="4788" y="3664"/>
                          </a:lnTo>
                          <a:close/>
                          <a:moveTo>
                            <a:pt x="4568" y="0"/>
                          </a:moveTo>
                          <a:lnTo>
                            <a:pt x="4348" y="49"/>
                          </a:lnTo>
                          <a:lnTo>
                            <a:pt x="4153" y="122"/>
                          </a:lnTo>
                          <a:lnTo>
                            <a:pt x="3933" y="220"/>
                          </a:lnTo>
                          <a:lnTo>
                            <a:pt x="3738" y="342"/>
                          </a:lnTo>
                          <a:lnTo>
                            <a:pt x="3542" y="489"/>
                          </a:lnTo>
                          <a:lnTo>
                            <a:pt x="3347" y="684"/>
                          </a:lnTo>
                          <a:lnTo>
                            <a:pt x="3176" y="904"/>
                          </a:lnTo>
                          <a:lnTo>
                            <a:pt x="2907" y="855"/>
                          </a:lnTo>
                          <a:lnTo>
                            <a:pt x="2663" y="855"/>
                          </a:lnTo>
                          <a:lnTo>
                            <a:pt x="2394" y="904"/>
                          </a:lnTo>
                          <a:lnTo>
                            <a:pt x="2175" y="953"/>
                          </a:lnTo>
                          <a:lnTo>
                            <a:pt x="1955" y="1026"/>
                          </a:lnTo>
                          <a:lnTo>
                            <a:pt x="1759" y="1124"/>
                          </a:lnTo>
                          <a:lnTo>
                            <a:pt x="1564" y="1246"/>
                          </a:lnTo>
                          <a:lnTo>
                            <a:pt x="1393" y="1392"/>
                          </a:lnTo>
                          <a:lnTo>
                            <a:pt x="1271" y="1563"/>
                          </a:lnTo>
                          <a:lnTo>
                            <a:pt x="1124" y="1734"/>
                          </a:lnTo>
                          <a:lnTo>
                            <a:pt x="1027" y="1930"/>
                          </a:lnTo>
                          <a:lnTo>
                            <a:pt x="953" y="2149"/>
                          </a:lnTo>
                          <a:lnTo>
                            <a:pt x="905" y="2394"/>
                          </a:lnTo>
                          <a:lnTo>
                            <a:pt x="880" y="2638"/>
                          </a:lnTo>
                          <a:lnTo>
                            <a:pt x="880" y="2906"/>
                          </a:lnTo>
                          <a:lnTo>
                            <a:pt x="905" y="3175"/>
                          </a:lnTo>
                          <a:lnTo>
                            <a:pt x="685" y="3346"/>
                          </a:lnTo>
                          <a:lnTo>
                            <a:pt x="514" y="3517"/>
                          </a:lnTo>
                          <a:lnTo>
                            <a:pt x="343" y="3712"/>
                          </a:lnTo>
                          <a:lnTo>
                            <a:pt x="221" y="3932"/>
                          </a:lnTo>
                          <a:lnTo>
                            <a:pt x="123" y="4128"/>
                          </a:lnTo>
                          <a:lnTo>
                            <a:pt x="50" y="4347"/>
                          </a:lnTo>
                          <a:lnTo>
                            <a:pt x="25" y="4567"/>
                          </a:lnTo>
                          <a:lnTo>
                            <a:pt x="1" y="4787"/>
                          </a:lnTo>
                          <a:lnTo>
                            <a:pt x="25" y="5007"/>
                          </a:lnTo>
                          <a:lnTo>
                            <a:pt x="50" y="5227"/>
                          </a:lnTo>
                          <a:lnTo>
                            <a:pt x="123" y="5422"/>
                          </a:lnTo>
                          <a:lnTo>
                            <a:pt x="221" y="5642"/>
                          </a:lnTo>
                          <a:lnTo>
                            <a:pt x="343" y="5837"/>
                          </a:lnTo>
                          <a:lnTo>
                            <a:pt x="514" y="6033"/>
                          </a:lnTo>
                          <a:lnTo>
                            <a:pt x="685" y="6228"/>
                          </a:lnTo>
                          <a:lnTo>
                            <a:pt x="905" y="6399"/>
                          </a:lnTo>
                          <a:lnTo>
                            <a:pt x="880" y="6668"/>
                          </a:lnTo>
                          <a:lnTo>
                            <a:pt x="880" y="6936"/>
                          </a:lnTo>
                          <a:lnTo>
                            <a:pt x="905" y="7181"/>
                          </a:lnTo>
                          <a:lnTo>
                            <a:pt x="953" y="7400"/>
                          </a:lnTo>
                          <a:lnTo>
                            <a:pt x="1027" y="7620"/>
                          </a:lnTo>
                          <a:lnTo>
                            <a:pt x="1124" y="7816"/>
                          </a:lnTo>
                          <a:lnTo>
                            <a:pt x="1271" y="8011"/>
                          </a:lnTo>
                          <a:lnTo>
                            <a:pt x="1393" y="8182"/>
                          </a:lnTo>
                          <a:lnTo>
                            <a:pt x="1564" y="8328"/>
                          </a:lnTo>
                          <a:lnTo>
                            <a:pt x="1759" y="8451"/>
                          </a:lnTo>
                          <a:lnTo>
                            <a:pt x="1955" y="8548"/>
                          </a:lnTo>
                          <a:lnTo>
                            <a:pt x="2175" y="8621"/>
                          </a:lnTo>
                          <a:lnTo>
                            <a:pt x="2394" y="8670"/>
                          </a:lnTo>
                          <a:lnTo>
                            <a:pt x="2663" y="8695"/>
                          </a:lnTo>
                          <a:lnTo>
                            <a:pt x="2907" y="8695"/>
                          </a:lnTo>
                          <a:lnTo>
                            <a:pt x="3176" y="8670"/>
                          </a:lnTo>
                          <a:lnTo>
                            <a:pt x="3420" y="8939"/>
                          </a:lnTo>
                          <a:lnTo>
                            <a:pt x="3664" y="9159"/>
                          </a:lnTo>
                          <a:lnTo>
                            <a:pt x="3933" y="9354"/>
                          </a:lnTo>
                          <a:lnTo>
                            <a:pt x="4202" y="9476"/>
                          </a:lnTo>
                          <a:lnTo>
                            <a:pt x="4202" y="19783"/>
                          </a:lnTo>
                          <a:lnTo>
                            <a:pt x="4226" y="19905"/>
                          </a:lnTo>
                          <a:lnTo>
                            <a:pt x="4251" y="20027"/>
                          </a:lnTo>
                          <a:lnTo>
                            <a:pt x="4299" y="20125"/>
                          </a:lnTo>
                          <a:lnTo>
                            <a:pt x="4373" y="20198"/>
                          </a:lnTo>
                          <a:lnTo>
                            <a:pt x="4470" y="20271"/>
                          </a:lnTo>
                          <a:lnTo>
                            <a:pt x="4568" y="20345"/>
                          </a:lnTo>
                          <a:lnTo>
                            <a:pt x="4666" y="20369"/>
                          </a:lnTo>
                          <a:lnTo>
                            <a:pt x="4910" y="20369"/>
                          </a:lnTo>
                          <a:lnTo>
                            <a:pt x="5032" y="20345"/>
                          </a:lnTo>
                          <a:lnTo>
                            <a:pt x="5130" y="20271"/>
                          </a:lnTo>
                          <a:lnTo>
                            <a:pt x="5203" y="20198"/>
                          </a:lnTo>
                          <a:lnTo>
                            <a:pt x="5276" y="20125"/>
                          </a:lnTo>
                          <a:lnTo>
                            <a:pt x="5350" y="20027"/>
                          </a:lnTo>
                          <a:lnTo>
                            <a:pt x="5374" y="19905"/>
                          </a:lnTo>
                          <a:lnTo>
                            <a:pt x="5374" y="19783"/>
                          </a:lnTo>
                          <a:lnTo>
                            <a:pt x="5374" y="9476"/>
                          </a:lnTo>
                          <a:lnTo>
                            <a:pt x="5667" y="9354"/>
                          </a:lnTo>
                          <a:lnTo>
                            <a:pt x="5936" y="9159"/>
                          </a:lnTo>
                          <a:lnTo>
                            <a:pt x="6180" y="8939"/>
                          </a:lnTo>
                          <a:lnTo>
                            <a:pt x="6400" y="8670"/>
                          </a:lnTo>
                          <a:lnTo>
                            <a:pt x="6668" y="8695"/>
                          </a:lnTo>
                          <a:lnTo>
                            <a:pt x="6937" y="8695"/>
                          </a:lnTo>
                          <a:lnTo>
                            <a:pt x="7181" y="8670"/>
                          </a:lnTo>
                          <a:lnTo>
                            <a:pt x="7426" y="8621"/>
                          </a:lnTo>
                          <a:lnTo>
                            <a:pt x="7645" y="8548"/>
                          </a:lnTo>
                          <a:lnTo>
                            <a:pt x="7841" y="8451"/>
                          </a:lnTo>
                          <a:lnTo>
                            <a:pt x="8012" y="8328"/>
                          </a:lnTo>
                          <a:lnTo>
                            <a:pt x="8183" y="8182"/>
                          </a:lnTo>
                          <a:lnTo>
                            <a:pt x="8329" y="8011"/>
                          </a:lnTo>
                          <a:lnTo>
                            <a:pt x="8451" y="7816"/>
                          </a:lnTo>
                          <a:lnTo>
                            <a:pt x="8549" y="7620"/>
                          </a:lnTo>
                          <a:lnTo>
                            <a:pt x="8622" y="7400"/>
                          </a:lnTo>
                          <a:lnTo>
                            <a:pt x="8696" y="7181"/>
                          </a:lnTo>
                          <a:lnTo>
                            <a:pt x="8720" y="6936"/>
                          </a:lnTo>
                          <a:lnTo>
                            <a:pt x="8720" y="6668"/>
                          </a:lnTo>
                          <a:lnTo>
                            <a:pt x="8696" y="6399"/>
                          </a:lnTo>
                          <a:lnTo>
                            <a:pt x="8891" y="6228"/>
                          </a:lnTo>
                          <a:lnTo>
                            <a:pt x="9086" y="6033"/>
                          </a:lnTo>
                          <a:lnTo>
                            <a:pt x="9233" y="5837"/>
                          </a:lnTo>
                          <a:lnTo>
                            <a:pt x="9355" y="5642"/>
                          </a:lnTo>
                          <a:lnTo>
                            <a:pt x="9453" y="5422"/>
                          </a:lnTo>
                          <a:lnTo>
                            <a:pt x="9526" y="5227"/>
                          </a:lnTo>
                          <a:lnTo>
                            <a:pt x="9575" y="5007"/>
                          </a:lnTo>
                          <a:lnTo>
                            <a:pt x="9599" y="4787"/>
                          </a:lnTo>
                          <a:lnTo>
                            <a:pt x="9575" y="4567"/>
                          </a:lnTo>
                          <a:lnTo>
                            <a:pt x="9526" y="4347"/>
                          </a:lnTo>
                          <a:lnTo>
                            <a:pt x="9453" y="4128"/>
                          </a:lnTo>
                          <a:lnTo>
                            <a:pt x="9355" y="3932"/>
                          </a:lnTo>
                          <a:lnTo>
                            <a:pt x="9233" y="3712"/>
                          </a:lnTo>
                          <a:lnTo>
                            <a:pt x="9086" y="3517"/>
                          </a:lnTo>
                          <a:lnTo>
                            <a:pt x="8891" y="3346"/>
                          </a:lnTo>
                          <a:lnTo>
                            <a:pt x="8696" y="3175"/>
                          </a:lnTo>
                          <a:lnTo>
                            <a:pt x="8720" y="2906"/>
                          </a:lnTo>
                          <a:lnTo>
                            <a:pt x="8720" y="2638"/>
                          </a:lnTo>
                          <a:lnTo>
                            <a:pt x="8696" y="2394"/>
                          </a:lnTo>
                          <a:lnTo>
                            <a:pt x="8622" y="2149"/>
                          </a:lnTo>
                          <a:lnTo>
                            <a:pt x="8549" y="1930"/>
                          </a:lnTo>
                          <a:lnTo>
                            <a:pt x="8451" y="1734"/>
                          </a:lnTo>
                          <a:lnTo>
                            <a:pt x="8329" y="1563"/>
                          </a:lnTo>
                          <a:lnTo>
                            <a:pt x="8183" y="1392"/>
                          </a:lnTo>
                          <a:lnTo>
                            <a:pt x="8012" y="1246"/>
                          </a:lnTo>
                          <a:lnTo>
                            <a:pt x="7841" y="1124"/>
                          </a:lnTo>
                          <a:lnTo>
                            <a:pt x="7645" y="1026"/>
                          </a:lnTo>
                          <a:lnTo>
                            <a:pt x="7426" y="953"/>
                          </a:lnTo>
                          <a:lnTo>
                            <a:pt x="7181" y="904"/>
                          </a:lnTo>
                          <a:lnTo>
                            <a:pt x="6937" y="855"/>
                          </a:lnTo>
                          <a:lnTo>
                            <a:pt x="6668" y="855"/>
                          </a:lnTo>
                          <a:lnTo>
                            <a:pt x="6400" y="904"/>
                          </a:lnTo>
                          <a:lnTo>
                            <a:pt x="6229" y="684"/>
                          </a:lnTo>
                          <a:lnTo>
                            <a:pt x="6058" y="489"/>
                          </a:lnTo>
                          <a:lnTo>
                            <a:pt x="5863" y="342"/>
                          </a:lnTo>
                          <a:lnTo>
                            <a:pt x="5643" y="220"/>
                          </a:lnTo>
                          <a:lnTo>
                            <a:pt x="5447" y="122"/>
                          </a:lnTo>
                          <a:lnTo>
                            <a:pt x="5228" y="49"/>
                          </a:lnTo>
                          <a:lnTo>
                            <a:pt x="5008" y="0"/>
                          </a:lnTo>
                          <a:close/>
                        </a:path>
                      </a:pathLst>
                    </a:custGeom>
                    <a:solidFill>
                      <a:schemeClr val="accent5"/>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dirty="0">
                        <a:solidFill>
                          <a:schemeClr val="dk1"/>
                        </a:solidFill>
                      </a:endParaRPr>
                    </a:p>
                  </p:txBody>
                </p:sp>
              </p:grpSp>
            </p:grpSp>
            <p:grpSp>
              <p:nvGrpSpPr>
                <p:cNvPr id="196" name="front">
                  <a:extLst>
                    <a:ext uri="{FF2B5EF4-FFF2-40B4-BE49-F238E27FC236}">
                      <a16:creationId xmlns:a16="http://schemas.microsoft.com/office/drawing/2014/main" id="{60255E3C-ED9C-4D63-AF37-2AAA49000DE9}"/>
                    </a:ext>
                  </a:extLst>
                </p:cNvPr>
                <p:cNvGrpSpPr/>
                <p:nvPr/>
              </p:nvGrpSpPr>
              <p:grpSpPr>
                <a:xfrm>
                  <a:off x="2189844" y="2432280"/>
                  <a:ext cx="1935913" cy="1903047"/>
                  <a:chOff x="309720" y="1846006"/>
                  <a:chExt cx="1935913" cy="1903047"/>
                </a:xfrm>
              </p:grpSpPr>
              <p:grpSp>
                <p:nvGrpSpPr>
                  <p:cNvPr id="222" name="Google Shape;4616;p39">
                    <a:extLst>
                      <a:ext uri="{FF2B5EF4-FFF2-40B4-BE49-F238E27FC236}">
                        <a16:creationId xmlns:a16="http://schemas.microsoft.com/office/drawing/2014/main" id="{54686C34-609F-447C-9FD9-50C52C761B59}"/>
                      </a:ext>
                    </a:extLst>
                  </p:cNvPr>
                  <p:cNvGrpSpPr>
                    <a:grpSpLocks noChangeAspect="1"/>
                  </p:cNvGrpSpPr>
                  <p:nvPr/>
                </p:nvGrpSpPr>
                <p:grpSpPr>
                  <a:xfrm>
                    <a:off x="842790" y="2206843"/>
                    <a:ext cx="464624" cy="733864"/>
                    <a:chOff x="1979475" y="4289300"/>
                    <a:chExt cx="322400" cy="509225"/>
                  </a:xfrm>
                </p:grpSpPr>
                <p:sp>
                  <p:nvSpPr>
                    <p:cNvPr id="235" name="Google Shape;4617;p39">
                      <a:extLst>
                        <a:ext uri="{FF2B5EF4-FFF2-40B4-BE49-F238E27FC236}">
                          <a16:creationId xmlns:a16="http://schemas.microsoft.com/office/drawing/2014/main" id="{1153F28E-EDA1-4B90-A3C4-DBE58A33D8E0}"/>
                        </a:ext>
                      </a:extLst>
                    </p:cNvPr>
                    <p:cNvSpPr/>
                    <p:nvPr/>
                  </p:nvSpPr>
                  <p:spPr>
                    <a:xfrm>
                      <a:off x="2187075" y="4509100"/>
                      <a:ext cx="114800" cy="114800"/>
                    </a:xfrm>
                    <a:custGeom>
                      <a:avLst/>
                      <a:gdLst/>
                      <a:ahLst/>
                      <a:cxnLst/>
                      <a:rect l="l" t="t" r="r" b="b"/>
                      <a:pathLst>
                        <a:path w="4592" h="4592" extrusionOk="0">
                          <a:moveTo>
                            <a:pt x="4396" y="0"/>
                          </a:moveTo>
                          <a:lnTo>
                            <a:pt x="3981" y="49"/>
                          </a:lnTo>
                          <a:lnTo>
                            <a:pt x="3419" y="171"/>
                          </a:lnTo>
                          <a:lnTo>
                            <a:pt x="2784" y="367"/>
                          </a:lnTo>
                          <a:lnTo>
                            <a:pt x="2100" y="587"/>
                          </a:lnTo>
                          <a:lnTo>
                            <a:pt x="1465" y="831"/>
                          </a:lnTo>
                          <a:lnTo>
                            <a:pt x="1172" y="953"/>
                          </a:lnTo>
                          <a:lnTo>
                            <a:pt x="928" y="1099"/>
                          </a:lnTo>
                          <a:lnTo>
                            <a:pt x="708" y="1246"/>
                          </a:lnTo>
                          <a:lnTo>
                            <a:pt x="562" y="1368"/>
                          </a:lnTo>
                          <a:lnTo>
                            <a:pt x="440" y="1515"/>
                          </a:lnTo>
                          <a:lnTo>
                            <a:pt x="318" y="1637"/>
                          </a:lnTo>
                          <a:lnTo>
                            <a:pt x="244" y="1808"/>
                          </a:lnTo>
                          <a:lnTo>
                            <a:pt x="171" y="1954"/>
                          </a:lnTo>
                          <a:lnTo>
                            <a:pt x="98" y="2101"/>
                          </a:lnTo>
                          <a:lnTo>
                            <a:pt x="49" y="2272"/>
                          </a:lnTo>
                          <a:lnTo>
                            <a:pt x="25" y="2443"/>
                          </a:lnTo>
                          <a:lnTo>
                            <a:pt x="0" y="2589"/>
                          </a:lnTo>
                          <a:lnTo>
                            <a:pt x="0" y="2760"/>
                          </a:lnTo>
                          <a:lnTo>
                            <a:pt x="25" y="2931"/>
                          </a:lnTo>
                          <a:lnTo>
                            <a:pt x="49" y="3102"/>
                          </a:lnTo>
                          <a:lnTo>
                            <a:pt x="98" y="3273"/>
                          </a:lnTo>
                          <a:lnTo>
                            <a:pt x="147" y="3420"/>
                          </a:lnTo>
                          <a:lnTo>
                            <a:pt x="220" y="3566"/>
                          </a:lnTo>
                          <a:lnTo>
                            <a:pt x="318" y="3737"/>
                          </a:lnTo>
                          <a:lnTo>
                            <a:pt x="415" y="3859"/>
                          </a:lnTo>
                          <a:lnTo>
                            <a:pt x="2418" y="1857"/>
                          </a:lnTo>
                          <a:lnTo>
                            <a:pt x="2491" y="1808"/>
                          </a:lnTo>
                          <a:lnTo>
                            <a:pt x="2638" y="1808"/>
                          </a:lnTo>
                          <a:lnTo>
                            <a:pt x="2711" y="1857"/>
                          </a:lnTo>
                          <a:lnTo>
                            <a:pt x="2760" y="1930"/>
                          </a:lnTo>
                          <a:lnTo>
                            <a:pt x="2784" y="2028"/>
                          </a:lnTo>
                          <a:lnTo>
                            <a:pt x="2760" y="2101"/>
                          </a:lnTo>
                          <a:lnTo>
                            <a:pt x="2711" y="2174"/>
                          </a:lnTo>
                          <a:lnTo>
                            <a:pt x="708" y="4177"/>
                          </a:lnTo>
                          <a:lnTo>
                            <a:pt x="855" y="4274"/>
                          </a:lnTo>
                          <a:lnTo>
                            <a:pt x="1001" y="4372"/>
                          </a:lnTo>
                          <a:lnTo>
                            <a:pt x="1172" y="4445"/>
                          </a:lnTo>
                          <a:lnTo>
                            <a:pt x="1319" y="4494"/>
                          </a:lnTo>
                          <a:lnTo>
                            <a:pt x="1490" y="4543"/>
                          </a:lnTo>
                          <a:lnTo>
                            <a:pt x="1661" y="4568"/>
                          </a:lnTo>
                          <a:lnTo>
                            <a:pt x="1807" y="4592"/>
                          </a:lnTo>
                          <a:lnTo>
                            <a:pt x="1978" y="4568"/>
                          </a:lnTo>
                          <a:lnTo>
                            <a:pt x="2149" y="4568"/>
                          </a:lnTo>
                          <a:lnTo>
                            <a:pt x="2320" y="4543"/>
                          </a:lnTo>
                          <a:lnTo>
                            <a:pt x="2491" y="4494"/>
                          </a:lnTo>
                          <a:lnTo>
                            <a:pt x="2638" y="4421"/>
                          </a:lnTo>
                          <a:lnTo>
                            <a:pt x="2784" y="4348"/>
                          </a:lnTo>
                          <a:lnTo>
                            <a:pt x="2931" y="4250"/>
                          </a:lnTo>
                          <a:lnTo>
                            <a:pt x="3077" y="4152"/>
                          </a:lnTo>
                          <a:lnTo>
                            <a:pt x="3200" y="4030"/>
                          </a:lnTo>
                          <a:lnTo>
                            <a:pt x="3346" y="3859"/>
                          </a:lnTo>
                          <a:lnTo>
                            <a:pt x="3493" y="3664"/>
                          </a:lnTo>
                          <a:lnTo>
                            <a:pt x="3615" y="3395"/>
                          </a:lnTo>
                          <a:lnTo>
                            <a:pt x="3761" y="3127"/>
                          </a:lnTo>
                          <a:lnTo>
                            <a:pt x="4005" y="2467"/>
                          </a:lnTo>
                          <a:lnTo>
                            <a:pt x="4225" y="1808"/>
                          </a:lnTo>
                          <a:lnTo>
                            <a:pt x="4421" y="1148"/>
                          </a:lnTo>
                          <a:lnTo>
                            <a:pt x="4543" y="611"/>
                          </a:lnTo>
                          <a:lnTo>
                            <a:pt x="4592" y="196"/>
                          </a:lnTo>
                          <a:lnTo>
                            <a:pt x="4592" y="74"/>
                          </a:lnTo>
                          <a:lnTo>
                            <a:pt x="4567" y="0"/>
                          </a:lnTo>
                          <a:close/>
                        </a:path>
                      </a:pathLst>
                    </a:custGeom>
                    <a:solidFill>
                      <a:srgbClr val="92D050"/>
                    </a:solidFill>
                    <a:ln w="28575">
                      <a:solidFill>
                        <a:schemeClr val="accent6">
                          <a:lumMod val="50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chemeClr val="dk1"/>
                        </a:solidFill>
                      </a:endParaRPr>
                    </a:p>
                  </p:txBody>
                </p:sp>
                <p:sp>
                  <p:nvSpPr>
                    <p:cNvPr id="236" name="Google Shape;4618;p39">
                      <a:extLst>
                        <a:ext uri="{FF2B5EF4-FFF2-40B4-BE49-F238E27FC236}">
                          <a16:creationId xmlns:a16="http://schemas.microsoft.com/office/drawing/2014/main" id="{F6864A3C-D8C4-478F-9FD8-059A0D439F8F}"/>
                        </a:ext>
                      </a:extLst>
                    </p:cNvPr>
                    <p:cNvSpPr/>
                    <p:nvPr/>
                  </p:nvSpPr>
                  <p:spPr>
                    <a:xfrm>
                      <a:off x="1979475" y="4542675"/>
                      <a:ext cx="156925" cy="156950"/>
                    </a:xfrm>
                    <a:custGeom>
                      <a:avLst/>
                      <a:gdLst/>
                      <a:ahLst/>
                      <a:cxnLst/>
                      <a:rect l="l" t="t" r="r" b="b"/>
                      <a:pathLst>
                        <a:path w="6277" h="6278" extrusionOk="0">
                          <a:moveTo>
                            <a:pt x="122" y="1"/>
                          </a:moveTo>
                          <a:lnTo>
                            <a:pt x="25" y="25"/>
                          </a:lnTo>
                          <a:lnTo>
                            <a:pt x="0" y="123"/>
                          </a:lnTo>
                          <a:lnTo>
                            <a:pt x="0" y="294"/>
                          </a:lnTo>
                          <a:lnTo>
                            <a:pt x="25" y="538"/>
                          </a:lnTo>
                          <a:lnTo>
                            <a:pt x="74" y="856"/>
                          </a:lnTo>
                          <a:lnTo>
                            <a:pt x="244" y="1613"/>
                          </a:lnTo>
                          <a:lnTo>
                            <a:pt x="489" y="2492"/>
                          </a:lnTo>
                          <a:lnTo>
                            <a:pt x="806" y="3420"/>
                          </a:lnTo>
                          <a:lnTo>
                            <a:pt x="977" y="3860"/>
                          </a:lnTo>
                          <a:lnTo>
                            <a:pt x="1148" y="4275"/>
                          </a:lnTo>
                          <a:lnTo>
                            <a:pt x="1319" y="4666"/>
                          </a:lnTo>
                          <a:lnTo>
                            <a:pt x="1514" y="5007"/>
                          </a:lnTo>
                          <a:lnTo>
                            <a:pt x="1710" y="5301"/>
                          </a:lnTo>
                          <a:lnTo>
                            <a:pt x="1905" y="5520"/>
                          </a:lnTo>
                          <a:lnTo>
                            <a:pt x="2076" y="5691"/>
                          </a:lnTo>
                          <a:lnTo>
                            <a:pt x="2272" y="5838"/>
                          </a:lnTo>
                          <a:lnTo>
                            <a:pt x="2467" y="5960"/>
                          </a:lnTo>
                          <a:lnTo>
                            <a:pt x="2687" y="6058"/>
                          </a:lnTo>
                          <a:lnTo>
                            <a:pt x="2907" y="6155"/>
                          </a:lnTo>
                          <a:lnTo>
                            <a:pt x="3126" y="6204"/>
                          </a:lnTo>
                          <a:lnTo>
                            <a:pt x="3371" y="6253"/>
                          </a:lnTo>
                          <a:lnTo>
                            <a:pt x="3590" y="6277"/>
                          </a:lnTo>
                          <a:lnTo>
                            <a:pt x="3835" y="6277"/>
                          </a:lnTo>
                          <a:lnTo>
                            <a:pt x="4054" y="6253"/>
                          </a:lnTo>
                          <a:lnTo>
                            <a:pt x="4299" y="6204"/>
                          </a:lnTo>
                          <a:lnTo>
                            <a:pt x="4519" y="6155"/>
                          </a:lnTo>
                          <a:lnTo>
                            <a:pt x="4738" y="6058"/>
                          </a:lnTo>
                          <a:lnTo>
                            <a:pt x="4958" y="5960"/>
                          </a:lnTo>
                          <a:lnTo>
                            <a:pt x="5154" y="5838"/>
                          </a:lnTo>
                          <a:lnTo>
                            <a:pt x="5349" y="5691"/>
                          </a:lnTo>
                          <a:lnTo>
                            <a:pt x="2003" y="2345"/>
                          </a:lnTo>
                          <a:lnTo>
                            <a:pt x="1954" y="2272"/>
                          </a:lnTo>
                          <a:lnTo>
                            <a:pt x="1954" y="2174"/>
                          </a:lnTo>
                          <a:lnTo>
                            <a:pt x="1954" y="2101"/>
                          </a:lnTo>
                          <a:lnTo>
                            <a:pt x="2003" y="2003"/>
                          </a:lnTo>
                          <a:lnTo>
                            <a:pt x="2101" y="1955"/>
                          </a:lnTo>
                          <a:lnTo>
                            <a:pt x="2272" y="1955"/>
                          </a:lnTo>
                          <a:lnTo>
                            <a:pt x="2345" y="2003"/>
                          </a:lnTo>
                          <a:lnTo>
                            <a:pt x="5691" y="5349"/>
                          </a:lnTo>
                          <a:lnTo>
                            <a:pt x="5837" y="5154"/>
                          </a:lnTo>
                          <a:lnTo>
                            <a:pt x="5959" y="4959"/>
                          </a:lnTo>
                          <a:lnTo>
                            <a:pt x="6057" y="4739"/>
                          </a:lnTo>
                          <a:lnTo>
                            <a:pt x="6155" y="4519"/>
                          </a:lnTo>
                          <a:lnTo>
                            <a:pt x="6204" y="4299"/>
                          </a:lnTo>
                          <a:lnTo>
                            <a:pt x="6253" y="4055"/>
                          </a:lnTo>
                          <a:lnTo>
                            <a:pt x="6277" y="3835"/>
                          </a:lnTo>
                          <a:lnTo>
                            <a:pt x="6277" y="3591"/>
                          </a:lnTo>
                          <a:lnTo>
                            <a:pt x="6253" y="3371"/>
                          </a:lnTo>
                          <a:lnTo>
                            <a:pt x="6204" y="3127"/>
                          </a:lnTo>
                          <a:lnTo>
                            <a:pt x="6155" y="2907"/>
                          </a:lnTo>
                          <a:lnTo>
                            <a:pt x="6057" y="2687"/>
                          </a:lnTo>
                          <a:lnTo>
                            <a:pt x="5959" y="2467"/>
                          </a:lnTo>
                          <a:lnTo>
                            <a:pt x="5837" y="2272"/>
                          </a:lnTo>
                          <a:lnTo>
                            <a:pt x="5691" y="2077"/>
                          </a:lnTo>
                          <a:lnTo>
                            <a:pt x="5520" y="1906"/>
                          </a:lnTo>
                          <a:lnTo>
                            <a:pt x="5300" y="1710"/>
                          </a:lnTo>
                          <a:lnTo>
                            <a:pt x="5007" y="1515"/>
                          </a:lnTo>
                          <a:lnTo>
                            <a:pt x="4665" y="1320"/>
                          </a:lnTo>
                          <a:lnTo>
                            <a:pt x="4274" y="1149"/>
                          </a:lnTo>
                          <a:lnTo>
                            <a:pt x="3859" y="978"/>
                          </a:lnTo>
                          <a:lnTo>
                            <a:pt x="3419" y="807"/>
                          </a:lnTo>
                          <a:lnTo>
                            <a:pt x="2491" y="489"/>
                          </a:lnTo>
                          <a:lnTo>
                            <a:pt x="1612" y="245"/>
                          </a:lnTo>
                          <a:lnTo>
                            <a:pt x="855" y="74"/>
                          </a:lnTo>
                          <a:lnTo>
                            <a:pt x="538" y="25"/>
                          </a:lnTo>
                          <a:lnTo>
                            <a:pt x="293" y="1"/>
                          </a:lnTo>
                          <a:close/>
                        </a:path>
                      </a:pathLst>
                    </a:custGeom>
                    <a:solidFill>
                      <a:srgbClr val="92D050"/>
                    </a:solidFill>
                    <a:ln w="28575">
                      <a:solidFill>
                        <a:schemeClr val="accent6">
                          <a:lumMod val="50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chemeClr val="dk1"/>
                        </a:solidFill>
                      </a:endParaRPr>
                    </a:p>
                  </p:txBody>
                </p:sp>
                <p:sp>
                  <p:nvSpPr>
                    <p:cNvPr id="237" name="Google Shape;4619;p39">
                      <a:extLst>
                        <a:ext uri="{FF2B5EF4-FFF2-40B4-BE49-F238E27FC236}">
                          <a16:creationId xmlns:a16="http://schemas.microsoft.com/office/drawing/2014/main" id="{1D53694C-A72B-43C7-8C04-8D6ECD803F47}"/>
                        </a:ext>
                      </a:extLst>
                    </p:cNvPr>
                    <p:cNvSpPr/>
                    <p:nvPr/>
                  </p:nvSpPr>
                  <p:spPr>
                    <a:xfrm>
                      <a:off x="2041123" y="4289300"/>
                      <a:ext cx="240000" cy="509225"/>
                    </a:xfrm>
                    <a:custGeom>
                      <a:avLst/>
                      <a:gdLst/>
                      <a:ahLst/>
                      <a:cxnLst/>
                      <a:rect l="l" t="t" r="r" b="b"/>
                      <a:pathLst>
                        <a:path w="9600" h="20369" extrusionOk="0">
                          <a:moveTo>
                            <a:pt x="4788" y="3664"/>
                          </a:moveTo>
                          <a:lnTo>
                            <a:pt x="5032" y="3688"/>
                          </a:lnTo>
                          <a:lnTo>
                            <a:pt x="5228" y="3761"/>
                          </a:lnTo>
                          <a:lnTo>
                            <a:pt x="5423" y="3859"/>
                          </a:lnTo>
                          <a:lnTo>
                            <a:pt x="5594" y="3981"/>
                          </a:lnTo>
                          <a:lnTo>
                            <a:pt x="5716" y="4152"/>
                          </a:lnTo>
                          <a:lnTo>
                            <a:pt x="5838" y="4347"/>
                          </a:lnTo>
                          <a:lnTo>
                            <a:pt x="5887" y="4567"/>
                          </a:lnTo>
                          <a:lnTo>
                            <a:pt x="5911" y="4787"/>
                          </a:lnTo>
                          <a:lnTo>
                            <a:pt x="5887" y="5007"/>
                          </a:lnTo>
                          <a:lnTo>
                            <a:pt x="5838" y="5227"/>
                          </a:lnTo>
                          <a:lnTo>
                            <a:pt x="5716" y="5422"/>
                          </a:lnTo>
                          <a:lnTo>
                            <a:pt x="5594" y="5569"/>
                          </a:lnTo>
                          <a:lnTo>
                            <a:pt x="5423" y="5715"/>
                          </a:lnTo>
                          <a:lnTo>
                            <a:pt x="5228" y="5813"/>
                          </a:lnTo>
                          <a:lnTo>
                            <a:pt x="5032" y="5886"/>
                          </a:lnTo>
                          <a:lnTo>
                            <a:pt x="4788" y="5911"/>
                          </a:lnTo>
                          <a:lnTo>
                            <a:pt x="4568" y="5886"/>
                          </a:lnTo>
                          <a:lnTo>
                            <a:pt x="4348" y="5813"/>
                          </a:lnTo>
                          <a:lnTo>
                            <a:pt x="4177" y="5715"/>
                          </a:lnTo>
                          <a:lnTo>
                            <a:pt x="4006" y="5569"/>
                          </a:lnTo>
                          <a:lnTo>
                            <a:pt x="3860" y="5422"/>
                          </a:lnTo>
                          <a:lnTo>
                            <a:pt x="3762" y="5227"/>
                          </a:lnTo>
                          <a:lnTo>
                            <a:pt x="3689" y="5007"/>
                          </a:lnTo>
                          <a:lnTo>
                            <a:pt x="3664" y="4787"/>
                          </a:lnTo>
                          <a:lnTo>
                            <a:pt x="3689" y="4567"/>
                          </a:lnTo>
                          <a:lnTo>
                            <a:pt x="3762" y="4347"/>
                          </a:lnTo>
                          <a:lnTo>
                            <a:pt x="3860" y="4152"/>
                          </a:lnTo>
                          <a:lnTo>
                            <a:pt x="4006" y="3981"/>
                          </a:lnTo>
                          <a:lnTo>
                            <a:pt x="4177" y="3859"/>
                          </a:lnTo>
                          <a:lnTo>
                            <a:pt x="4348" y="3761"/>
                          </a:lnTo>
                          <a:lnTo>
                            <a:pt x="4568" y="3688"/>
                          </a:lnTo>
                          <a:lnTo>
                            <a:pt x="4788" y="3664"/>
                          </a:lnTo>
                          <a:close/>
                          <a:moveTo>
                            <a:pt x="4568" y="0"/>
                          </a:moveTo>
                          <a:lnTo>
                            <a:pt x="4348" y="49"/>
                          </a:lnTo>
                          <a:lnTo>
                            <a:pt x="4153" y="122"/>
                          </a:lnTo>
                          <a:lnTo>
                            <a:pt x="3933" y="220"/>
                          </a:lnTo>
                          <a:lnTo>
                            <a:pt x="3738" y="342"/>
                          </a:lnTo>
                          <a:lnTo>
                            <a:pt x="3542" y="489"/>
                          </a:lnTo>
                          <a:lnTo>
                            <a:pt x="3347" y="684"/>
                          </a:lnTo>
                          <a:lnTo>
                            <a:pt x="3176" y="904"/>
                          </a:lnTo>
                          <a:lnTo>
                            <a:pt x="2907" y="855"/>
                          </a:lnTo>
                          <a:lnTo>
                            <a:pt x="2663" y="855"/>
                          </a:lnTo>
                          <a:lnTo>
                            <a:pt x="2394" y="904"/>
                          </a:lnTo>
                          <a:lnTo>
                            <a:pt x="2175" y="953"/>
                          </a:lnTo>
                          <a:lnTo>
                            <a:pt x="1955" y="1026"/>
                          </a:lnTo>
                          <a:lnTo>
                            <a:pt x="1759" y="1124"/>
                          </a:lnTo>
                          <a:lnTo>
                            <a:pt x="1564" y="1246"/>
                          </a:lnTo>
                          <a:lnTo>
                            <a:pt x="1393" y="1392"/>
                          </a:lnTo>
                          <a:lnTo>
                            <a:pt x="1271" y="1563"/>
                          </a:lnTo>
                          <a:lnTo>
                            <a:pt x="1124" y="1734"/>
                          </a:lnTo>
                          <a:lnTo>
                            <a:pt x="1027" y="1930"/>
                          </a:lnTo>
                          <a:lnTo>
                            <a:pt x="953" y="2149"/>
                          </a:lnTo>
                          <a:lnTo>
                            <a:pt x="905" y="2394"/>
                          </a:lnTo>
                          <a:lnTo>
                            <a:pt x="880" y="2638"/>
                          </a:lnTo>
                          <a:lnTo>
                            <a:pt x="880" y="2906"/>
                          </a:lnTo>
                          <a:lnTo>
                            <a:pt x="905" y="3175"/>
                          </a:lnTo>
                          <a:lnTo>
                            <a:pt x="685" y="3346"/>
                          </a:lnTo>
                          <a:lnTo>
                            <a:pt x="514" y="3517"/>
                          </a:lnTo>
                          <a:lnTo>
                            <a:pt x="343" y="3712"/>
                          </a:lnTo>
                          <a:lnTo>
                            <a:pt x="221" y="3932"/>
                          </a:lnTo>
                          <a:lnTo>
                            <a:pt x="123" y="4128"/>
                          </a:lnTo>
                          <a:lnTo>
                            <a:pt x="50" y="4347"/>
                          </a:lnTo>
                          <a:lnTo>
                            <a:pt x="25" y="4567"/>
                          </a:lnTo>
                          <a:lnTo>
                            <a:pt x="1" y="4787"/>
                          </a:lnTo>
                          <a:lnTo>
                            <a:pt x="25" y="5007"/>
                          </a:lnTo>
                          <a:lnTo>
                            <a:pt x="50" y="5227"/>
                          </a:lnTo>
                          <a:lnTo>
                            <a:pt x="123" y="5422"/>
                          </a:lnTo>
                          <a:lnTo>
                            <a:pt x="221" y="5642"/>
                          </a:lnTo>
                          <a:lnTo>
                            <a:pt x="343" y="5837"/>
                          </a:lnTo>
                          <a:lnTo>
                            <a:pt x="514" y="6033"/>
                          </a:lnTo>
                          <a:lnTo>
                            <a:pt x="685" y="6228"/>
                          </a:lnTo>
                          <a:lnTo>
                            <a:pt x="905" y="6399"/>
                          </a:lnTo>
                          <a:lnTo>
                            <a:pt x="880" y="6668"/>
                          </a:lnTo>
                          <a:lnTo>
                            <a:pt x="880" y="6936"/>
                          </a:lnTo>
                          <a:lnTo>
                            <a:pt x="905" y="7181"/>
                          </a:lnTo>
                          <a:lnTo>
                            <a:pt x="953" y="7400"/>
                          </a:lnTo>
                          <a:lnTo>
                            <a:pt x="1027" y="7620"/>
                          </a:lnTo>
                          <a:lnTo>
                            <a:pt x="1124" y="7816"/>
                          </a:lnTo>
                          <a:lnTo>
                            <a:pt x="1271" y="8011"/>
                          </a:lnTo>
                          <a:lnTo>
                            <a:pt x="1393" y="8182"/>
                          </a:lnTo>
                          <a:lnTo>
                            <a:pt x="1564" y="8328"/>
                          </a:lnTo>
                          <a:lnTo>
                            <a:pt x="1759" y="8451"/>
                          </a:lnTo>
                          <a:lnTo>
                            <a:pt x="1955" y="8548"/>
                          </a:lnTo>
                          <a:lnTo>
                            <a:pt x="2175" y="8621"/>
                          </a:lnTo>
                          <a:lnTo>
                            <a:pt x="2394" y="8670"/>
                          </a:lnTo>
                          <a:lnTo>
                            <a:pt x="2663" y="8695"/>
                          </a:lnTo>
                          <a:lnTo>
                            <a:pt x="2907" y="8695"/>
                          </a:lnTo>
                          <a:lnTo>
                            <a:pt x="3176" y="8670"/>
                          </a:lnTo>
                          <a:lnTo>
                            <a:pt x="3420" y="8939"/>
                          </a:lnTo>
                          <a:lnTo>
                            <a:pt x="3664" y="9159"/>
                          </a:lnTo>
                          <a:lnTo>
                            <a:pt x="3933" y="9354"/>
                          </a:lnTo>
                          <a:lnTo>
                            <a:pt x="4202" y="9476"/>
                          </a:lnTo>
                          <a:lnTo>
                            <a:pt x="4202" y="19783"/>
                          </a:lnTo>
                          <a:lnTo>
                            <a:pt x="4226" y="19905"/>
                          </a:lnTo>
                          <a:lnTo>
                            <a:pt x="4251" y="20027"/>
                          </a:lnTo>
                          <a:lnTo>
                            <a:pt x="4299" y="20125"/>
                          </a:lnTo>
                          <a:lnTo>
                            <a:pt x="4373" y="20198"/>
                          </a:lnTo>
                          <a:lnTo>
                            <a:pt x="4470" y="20271"/>
                          </a:lnTo>
                          <a:lnTo>
                            <a:pt x="4568" y="20345"/>
                          </a:lnTo>
                          <a:lnTo>
                            <a:pt x="4666" y="20369"/>
                          </a:lnTo>
                          <a:lnTo>
                            <a:pt x="4910" y="20369"/>
                          </a:lnTo>
                          <a:lnTo>
                            <a:pt x="5032" y="20345"/>
                          </a:lnTo>
                          <a:lnTo>
                            <a:pt x="5130" y="20271"/>
                          </a:lnTo>
                          <a:lnTo>
                            <a:pt x="5203" y="20198"/>
                          </a:lnTo>
                          <a:lnTo>
                            <a:pt x="5276" y="20125"/>
                          </a:lnTo>
                          <a:lnTo>
                            <a:pt x="5350" y="20027"/>
                          </a:lnTo>
                          <a:lnTo>
                            <a:pt x="5374" y="19905"/>
                          </a:lnTo>
                          <a:lnTo>
                            <a:pt x="5374" y="19783"/>
                          </a:lnTo>
                          <a:lnTo>
                            <a:pt x="5374" y="9476"/>
                          </a:lnTo>
                          <a:lnTo>
                            <a:pt x="5667" y="9354"/>
                          </a:lnTo>
                          <a:lnTo>
                            <a:pt x="5936" y="9159"/>
                          </a:lnTo>
                          <a:lnTo>
                            <a:pt x="6180" y="8939"/>
                          </a:lnTo>
                          <a:lnTo>
                            <a:pt x="6400" y="8670"/>
                          </a:lnTo>
                          <a:lnTo>
                            <a:pt x="6668" y="8695"/>
                          </a:lnTo>
                          <a:lnTo>
                            <a:pt x="6937" y="8695"/>
                          </a:lnTo>
                          <a:lnTo>
                            <a:pt x="7181" y="8670"/>
                          </a:lnTo>
                          <a:lnTo>
                            <a:pt x="7426" y="8621"/>
                          </a:lnTo>
                          <a:lnTo>
                            <a:pt x="7645" y="8548"/>
                          </a:lnTo>
                          <a:lnTo>
                            <a:pt x="7841" y="8451"/>
                          </a:lnTo>
                          <a:lnTo>
                            <a:pt x="8012" y="8328"/>
                          </a:lnTo>
                          <a:lnTo>
                            <a:pt x="8183" y="8182"/>
                          </a:lnTo>
                          <a:lnTo>
                            <a:pt x="8329" y="8011"/>
                          </a:lnTo>
                          <a:lnTo>
                            <a:pt x="8451" y="7816"/>
                          </a:lnTo>
                          <a:lnTo>
                            <a:pt x="8549" y="7620"/>
                          </a:lnTo>
                          <a:lnTo>
                            <a:pt x="8622" y="7400"/>
                          </a:lnTo>
                          <a:lnTo>
                            <a:pt x="8696" y="7181"/>
                          </a:lnTo>
                          <a:lnTo>
                            <a:pt x="8720" y="6936"/>
                          </a:lnTo>
                          <a:lnTo>
                            <a:pt x="8720" y="6668"/>
                          </a:lnTo>
                          <a:lnTo>
                            <a:pt x="8696" y="6399"/>
                          </a:lnTo>
                          <a:lnTo>
                            <a:pt x="8891" y="6228"/>
                          </a:lnTo>
                          <a:lnTo>
                            <a:pt x="9086" y="6033"/>
                          </a:lnTo>
                          <a:lnTo>
                            <a:pt x="9233" y="5837"/>
                          </a:lnTo>
                          <a:lnTo>
                            <a:pt x="9355" y="5642"/>
                          </a:lnTo>
                          <a:lnTo>
                            <a:pt x="9453" y="5422"/>
                          </a:lnTo>
                          <a:lnTo>
                            <a:pt x="9526" y="5227"/>
                          </a:lnTo>
                          <a:lnTo>
                            <a:pt x="9575" y="5007"/>
                          </a:lnTo>
                          <a:lnTo>
                            <a:pt x="9599" y="4787"/>
                          </a:lnTo>
                          <a:lnTo>
                            <a:pt x="9575" y="4567"/>
                          </a:lnTo>
                          <a:lnTo>
                            <a:pt x="9526" y="4347"/>
                          </a:lnTo>
                          <a:lnTo>
                            <a:pt x="9453" y="4128"/>
                          </a:lnTo>
                          <a:lnTo>
                            <a:pt x="9355" y="3932"/>
                          </a:lnTo>
                          <a:lnTo>
                            <a:pt x="9233" y="3712"/>
                          </a:lnTo>
                          <a:lnTo>
                            <a:pt x="9086" y="3517"/>
                          </a:lnTo>
                          <a:lnTo>
                            <a:pt x="8891" y="3346"/>
                          </a:lnTo>
                          <a:lnTo>
                            <a:pt x="8696" y="3175"/>
                          </a:lnTo>
                          <a:lnTo>
                            <a:pt x="8720" y="2906"/>
                          </a:lnTo>
                          <a:lnTo>
                            <a:pt x="8720" y="2638"/>
                          </a:lnTo>
                          <a:lnTo>
                            <a:pt x="8696" y="2394"/>
                          </a:lnTo>
                          <a:lnTo>
                            <a:pt x="8622" y="2149"/>
                          </a:lnTo>
                          <a:lnTo>
                            <a:pt x="8549" y="1930"/>
                          </a:lnTo>
                          <a:lnTo>
                            <a:pt x="8451" y="1734"/>
                          </a:lnTo>
                          <a:lnTo>
                            <a:pt x="8329" y="1563"/>
                          </a:lnTo>
                          <a:lnTo>
                            <a:pt x="8183" y="1392"/>
                          </a:lnTo>
                          <a:lnTo>
                            <a:pt x="8012" y="1246"/>
                          </a:lnTo>
                          <a:lnTo>
                            <a:pt x="7841" y="1124"/>
                          </a:lnTo>
                          <a:lnTo>
                            <a:pt x="7645" y="1026"/>
                          </a:lnTo>
                          <a:lnTo>
                            <a:pt x="7426" y="953"/>
                          </a:lnTo>
                          <a:lnTo>
                            <a:pt x="7181" y="904"/>
                          </a:lnTo>
                          <a:lnTo>
                            <a:pt x="6937" y="855"/>
                          </a:lnTo>
                          <a:lnTo>
                            <a:pt x="6668" y="855"/>
                          </a:lnTo>
                          <a:lnTo>
                            <a:pt x="6400" y="904"/>
                          </a:lnTo>
                          <a:lnTo>
                            <a:pt x="6229" y="684"/>
                          </a:lnTo>
                          <a:lnTo>
                            <a:pt x="6058" y="489"/>
                          </a:lnTo>
                          <a:lnTo>
                            <a:pt x="5863" y="342"/>
                          </a:lnTo>
                          <a:lnTo>
                            <a:pt x="5643" y="220"/>
                          </a:lnTo>
                          <a:lnTo>
                            <a:pt x="5447" y="122"/>
                          </a:lnTo>
                          <a:lnTo>
                            <a:pt x="5228" y="49"/>
                          </a:lnTo>
                          <a:lnTo>
                            <a:pt x="5008" y="0"/>
                          </a:lnTo>
                          <a:close/>
                        </a:path>
                      </a:pathLst>
                    </a:cu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dirty="0">
                        <a:solidFill>
                          <a:schemeClr val="dk1"/>
                        </a:solidFill>
                      </a:endParaRPr>
                    </a:p>
                  </p:txBody>
                </p:sp>
              </p:grpSp>
              <p:grpSp>
                <p:nvGrpSpPr>
                  <p:cNvPr id="223" name="Google Shape;4616;p39">
                    <a:extLst>
                      <a:ext uri="{FF2B5EF4-FFF2-40B4-BE49-F238E27FC236}">
                        <a16:creationId xmlns:a16="http://schemas.microsoft.com/office/drawing/2014/main" id="{DE87A1A9-0056-40AD-8F66-F4908967A602}"/>
                      </a:ext>
                    </a:extLst>
                  </p:cNvPr>
                  <p:cNvGrpSpPr>
                    <a:grpSpLocks noChangeAspect="1"/>
                  </p:cNvGrpSpPr>
                  <p:nvPr/>
                </p:nvGrpSpPr>
                <p:grpSpPr>
                  <a:xfrm>
                    <a:off x="309720" y="1846006"/>
                    <a:ext cx="464624" cy="733864"/>
                    <a:chOff x="1979475" y="4289300"/>
                    <a:chExt cx="322400" cy="509225"/>
                  </a:xfrm>
                </p:grpSpPr>
                <p:sp>
                  <p:nvSpPr>
                    <p:cNvPr id="232" name="Google Shape;4617;p39">
                      <a:extLst>
                        <a:ext uri="{FF2B5EF4-FFF2-40B4-BE49-F238E27FC236}">
                          <a16:creationId xmlns:a16="http://schemas.microsoft.com/office/drawing/2014/main" id="{A12A8FD6-3C37-45D7-BDD7-48A1098CD4F4}"/>
                        </a:ext>
                      </a:extLst>
                    </p:cNvPr>
                    <p:cNvSpPr/>
                    <p:nvPr/>
                  </p:nvSpPr>
                  <p:spPr>
                    <a:xfrm>
                      <a:off x="2187075" y="4509100"/>
                      <a:ext cx="114800" cy="114800"/>
                    </a:xfrm>
                    <a:custGeom>
                      <a:avLst/>
                      <a:gdLst/>
                      <a:ahLst/>
                      <a:cxnLst/>
                      <a:rect l="l" t="t" r="r" b="b"/>
                      <a:pathLst>
                        <a:path w="4592" h="4592" extrusionOk="0">
                          <a:moveTo>
                            <a:pt x="4396" y="0"/>
                          </a:moveTo>
                          <a:lnTo>
                            <a:pt x="3981" y="49"/>
                          </a:lnTo>
                          <a:lnTo>
                            <a:pt x="3419" y="171"/>
                          </a:lnTo>
                          <a:lnTo>
                            <a:pt x="2784" y="367"/>
                          </a:lnTo>
                          <a:lnTo>
                            <a:pt x="2100" y="587"/>
                          </a:lnTo>
                          <a:lnTo>
                            <a:pt x="1465" y="831"/>
                          </a:lnTo>
                          <a:lnTo>
                            <a:pt x="1172" y="953"/>
                          </a:lnTo>
                          <a:lnTo>
                            <a:pt x="928" y="1099"/>
                          </a:lnTo>
                          <a:lnTo>
                            <a:pt x="708" y="1246"/>
                          </a:lnTo>
                          <a:lnTo>
                            <a:pt x="562" y="1368"/>
                          </a:lnTo>
                          <a:lnTo>
                            <a:pt x="440" y="1515"/>
                          </a:lnTo>
                          <a:lnTo>
                            <a:pt x="318" y="1637"/>
                          </a:lnTo>
                          <a:lnTo>
                            <a:pt x="244" y="1808"/>
                          </a:lnTo>
                          <a:lnTo>
                            <a:pt x="171" y="1954"/>
                          </a:lnTo>
                          <a:lnTo>
                            <a:pt x="98" y="2101"/>
                          </a:lnTo>
                          <a:lnTo>
                            <a:pt x="49" y="2272"/>
                          </a:lnTo>
                          <a:lnTo>
                            <a:pt x="25" y="2443"/>
                          </a:lnTo>
                          <a:lnTo>
                            <a:pt x="0" y="2589"/>
                          </a:lnTo>
                          <a:lnTo>
                            <a:pt x="0" y="2760"/>
                          </a:lnTo>
                          <a:lnTo>
                            <a:pt x="25" y="2931"/>
                          </a:lnTo>
                          <a:lnTo>
                            <a:pt x="49" y="3102"/>
                          </a:lnTo>
                          <a:lnTo>
                            <a:pt x="98" y="3273"/>
                          </a:lnTo>
                          <a:lnTo>
                            <a:pt x="147" y="3420"/>
                          </a:lnTo>
                          <a:lnTo>
                            <a:pt x="220" y="3566"/>
                          </a:lnTo>
                          <a:lnTo>
                            <a:pt x="318" y="3737"/>
                          </a:lnTo>
                          <a:lnTo>
                            <a:pt x="415" y="3859"/>
                          </a:lnTo>
                          <a:lnTo>
                            <a:pt x="2418" y="1857"/>
                          </a:lnTo>
                          <a:lnTo>
                            <a:pt x="2491" y="1808"/>
                          </a:lnTo>
                          <a:lnTo>
                            <a:pt x="2638" y="1808"/>
                          </a:lnTo>
                          <a:lnTo>
                            <a:pt x="2711" y="1857"/>
                          </a:lnTo>
                          <a:lnTo>
                            <a:pt x="2760" y="1930"/>
                          </a:lnTo>
                          <a:lnTo>
                            <a:pt x="2784" y="2028"/>
                          </a:lnTo>
                          <a:lnTo>
                            <a:pt x="2760" y="2101"/>
                          </a:lnTo>
                          <a:lnTo>
                            <a:pt x="2711" y="2174"/>
                          </a:lnTo>
                          <a:lnTo>
                            <a:pt x="708" y="4177"/>
                          </a:lnTo>
                          <a:lnTo>
                            <a:pt x="855" y="4274"/>
                          </a:lnTo>
                          <a:lnTo>
                            <a:pt x="1001" y="4372"/>
                          </a:lnTo>
                          <a:lnTo>
                            <a:pt x="1172" y="4445"/>
                          </a:lnTo>
                          <a:lnTo>
                            <a:pt x="1319" y="4494"/>
                          </a:lnTo>
                          <a:lnTo>
                            <a:pt x="1490" y="4543"/>
                          </a:lnTo>
                          <a:lnTo>
                            <a:pt x="1661" y="4568"/>
                          </a:lnTo>
                          <a:lnTo>
                            <a:pt x="1807" y="4592"/>
                          </a:lnTo>
                          <a:lnTo>
                            <a:pt x="1978" y="4568"/>
                          </a:lnTo>
                          <a:lnTo>
                            <a:pt x="2149" y="4568"/>
                          </a:lnTo>
                          <a:lnTo>
                            <a:pt x="2320" y="4543"/>
                          </a:lnTo>
                          <a:lnTo>
                            <a:pt x="2491" y="4494"/>
                          </a:lnTo>
                          <a:lnTo>
                            <a:pt x="2638" y="4421"/>
                          </a:lnTo>
                          <a:lnTo>
                            <a:pt x="2784" y="4348"/>
                          </a:lnTo>
                          <a:lnTo>
                            <a:pt x="2931" y="4250"/>
                          </a:lnTo>
                          <a:lnTo>
                            <a:pt x="3077" y="4152"/>
                          </a:lnTo>
                          <a:lnTo>
                            <a:pt x="3200" y="4030"/>
                          </a:lnTo>
                          <a:lnTo>
                            <a:pt x="3346" y="3859"/>
                          </a:lnTo>
                          <a:lnTo>
                            <a:pt x="3493" y="3664"/>
                          </a:lnTo>
                          <a:lnTo>
                            <a:pt x="3615" y="3395"/>
                          </a:lnTo>
                          <a:lnTo>
                            <a:pt x="3761" y="3127"/>
                          </a:lnTo>
                          <a:lnTo>
                            <a:pt x="4005" y="2467"/>
                          </a:lnTo>
                          <a:lnTo>
                            <a:pt x="4225" y="1808"/>
                          </a:lnTo>
                          <a:lnTo>
                            <a:pt x="4421" y="1148"/>
                          </a:lnTo>
                          <a:lnTo>
                            <a:pt x="4543" y="611"/>
                          </a:lnTo>
                          <a:lnTo>
                            <a:pt x="4592" y="196"/>
                          </a:lnTo>
                          <a:lnTo>
                            <a:pt x="4592" y="74"/>
                          </a:lnTo>
                          <a:lnTo>
                            <a:pt x="4567" y="0"/>
                          </a:lnTo>
                          <a:close/>
                        </a:path>
                      </a:pathLst>
                    </a:custGeom>
                    <a:solidFill>
                      <a:srgbClr val="92D050"/>
                    </a:solidFill>
                    <a:ln w="28575">
                      <a:solidFill>
                        <a:schemeClr val="accent6">
                          <a:lumMod val="50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chemeClr val="dk1"/>
                        </a:solidFill>
                      </a:endParaRPr>
                    </a:p>
                  </p:txBody>
                </p:sp>
                <p:sp>
                  <p:nvSpPr>
                    <p:cNvPr id="233" name="Google Shape;4618;p39">
                      <a:extLst>
                        <a:ext uri="{FF2B5EF4-FFF2-40B4-BE49-F238E27FC236}">
                          <a16:creationId xmlns:a16="http://schemas.microsoft.com/office/drawing/2014/main" id="{E6BE5F89-FB0E-4C2F-AAE4-3279BD9C00F7}"/>
                        </a:ext>
                      </a:extLst>
                    </p:cNvPr>
                    <p:cNvSpPr/>
                    <p:nvPr/>
                  </p:nvSpPr>
                  <p:spPr>
                    <a:xfrm>
                      <a:off x="1979475" y="4542675"/>
                      <a:ext cx="156925" cy="156950"/>
                    </a:xfrm>
                    <a:custGeom>
                      <a:avLst/>
                      <a:gdLst/>
                      <a:ahLst/>
                      <a:cxnLst/>
                      <a:rect l="l" t="t" r="r" b="b"/>
                      <a:pathLst>
                        <a:path w="6277" h="6278" extrusionOk="0">
                          <a:moveTo>
                            <a:pt x="122" y="1"/>
                          </a:moveTo>
                          <a:lnTo>
                            <a:pt x="25" y="25"/>
                          </a:lnTo>
                          <a:lnTo>
                            <a:pt x="0" y="123"/>
                          </a:lnTo>
                          <a:lnTo>
                            <a:pt x="0" y="294"/>
                          </a:lnTo>
                          <a:lnTo>
                            <a:pt x="25" y="538"/>
                          </a:lnTo>
                          <a:lnTo>
                            <a:pt x="74" y="856"/>
                          </a:lnTo>
                          <a:lnTo>
                            <a:pt x="244" y="1613"/>
                          </a:lnTo>
                          <a:lnTo>
                            <a:pt x="489" y="2492"/>
                          </a:lnTo>
                          <a:lnTo>
                            <a:pt x="806" y="3420"/>
                          </a:lnTo>
                          <a:lnTo>
                            <a:pt x="977" y="3860"/>
                          </a:lnTo>
                          <a:lnTo>
                            <a:pt x="1148" y="4275"/>
                          </a:lnTo>
                          <a:lnTo>
                            <a:pt x="1319" y="4666"/>
                          </a:lnTo>
                          <a:lnTo>
                            <a:pt x="1514" y="5007"/>
                          </a:lnTo>
                          <a:lnTo>
                            <a:pt x="1710" y="5301"/>
                          </a:lnTo>
                          <a:lnTo>
                            <a:pt x="1905" y="5520"/>
                          </a:lnTo>
                          <a:lnTo>
                            <a:pt x="2076" y="5691"/>
                          </a:lnTo>
                          <a:lnTo>
                            <a:pt x="2272" y="5838"/>
                          </a:lnTo>
                          <a:lnTo>
                            <a:pt x="2467" y="5960"/>
                          </a:lnTo>
                          <a:lnTo>
                            <a:pt x="2687" y="6058"/>
                          </a:lnTo>
                          <a:lnTo>
                            <a:pt x="2907" y="6155"/>
                          </a:lnTo>
                          <a:lnTo>
                            <a:pt x="3126" y="6204"/>
                          </a:lnTo>
                          <a:lnTo>
                            <a:pt x="3371" y="6253"/>
                          </a:lnTo>
                          <a:lnTo>
                            <a:pt x="3590" y="6277"/>
                          </a:lnTo>
                          <a:lnTo>
                            <a:pt x="3835" y="6277"/>
                          </a:lnTo>
                          <a:lnTo>
                            <a:pt x="4054" y="6253"/>
                          </a:lnTo>
                          <a:lnTo>
                            <a:pt x="4299" y="6204"/>
                          </a:lnTo>
                          <a:lnTo>
                            <a:pt x="4519" y="6155"/>
                          </a:lnTo>
                          <a:lnTo>
                            <a:pt x="4738" y="6058"/>
                          </a:lnTo>
                          <a:lnTo>
                            <a:pt x="4958" y="5960"/>
                          </a:lnTo>
                          <a:lnTo>
                            <a:pt x="5154" y="5838"/>
                          </a:lnTo>
                          <a:lnTo>
                            <a:pt x="5349" y="5691"/>
                          </a:lnTo>
                          <a:lnTo>
                            <a:pt x="2003" y="2345"/>
                          </a:lnTo>
                          <a:lnTo>
                            <a:pt x="1954" y="2272"/>
                          </a:lnTo>
                          <a:lnTo>
                            <a:pt x="1954" y="2174"/>
                          </a:lnTo>
                          <a:lnTo>
                            <a:pt x="1954" y="2101"/>
                          </a:lnTo>
                          <a:lnTo>
                            <a:pt x="2003" y="2003"/>
                          </a:lnTo>
                          <a:lnTo>
                            <a:pt x="2101" y="1955"/>
                          </a:lnTo>
                          <a:lnTo>
                            <a:pt x="2272" y="1955"/>
                          </a:lnTo>
                          <a:lnTo>
                            <a:pt x="2345" y="2003"/>
                          </a:lnTo>
                          <a:lnTo>
                            <a:pt x="5691" y="5349"/>
                          </a:lnTo>
                          <a:lnTo>
                            <a:pt x="5837" y="5154"/>
                          </a:lnTo>
                          <a:lnTo>
                            <a:pt x="5959" y="4959"/>
                          </a:lnTo>
                          <a:lnTo>
                            <a:pt x="6057" y="4739"/>
                          </a:lnTo>
                          <a:lnTo>
                            <a:pt x="6155" y="4519"/>
                          </a:lnTo>
                          <a:lnTo>
                            <a:pt x="6204" y="4299"/>
                          </a:lnTo>
                          <a:lnTo>
                            <a:pt x="6253" y="4055"/>
                          </a:lnTo>
                          <a:lnTo>
                            <a:pt x="6277" y="3835"/>
                          </a:lnTo>
                          <a:lnTo>
                            <a:pt x="6277" y="3591"/>
                          </a:lnTo>
                          <a:lnTo>
                            <a:pt x="6253" y="3371"/>
                          </a:lnTo>
                          <a:lnTo>
                            <a:pt x="6204" y="3127"/>
                          </a:lnTo>
                          <a:lnTo>
                            <a:pt x="6155" y="2907"/>
                          </a:lnTo>
                          <a:lnTo>
                            <a:pt x="6057" y="2687"/>
                          </a:lnTo>
                          <a:lnTo>
                            <a:pt x="5959" y="2467"/>
                          </a:lnTo>
                          <a:lnTo>
                            <a:pt x="5837" y="2272"/>
                          </a:lnTo>
                          <a:lnTo>
                            <a:pt x="5691" y="2077"/>
                          </a:lnTo>
                          <a:lnTo>
                            <a:pt x="5520" y="1906"/>
                          </a:lnTo>
                          <a:lnTo>
                            <a:pt x="5300" y="1710"/>
                          </a:lnTo>
                          <a:lnTo>
                            <a:pt x="5007" y="1515"/>
                          </a:lnTo>
                          <a:lnTo>
                            <a:pt x="4665" y="1320"/>
                          </a:lnTo>
                          <a:lnTo>
                            <a:pt x="4274" y="1149"/>
                          </a:lnTo>
                          <a:lnTo>
                            <a:pt x="3859" y="978"/>
                          </a:lnTo>
                          <a:lnTo>
                            <a:pt x="3419" y="807"/>
                          </a:lnTo>
                          <a:lnTo>
                            <a:pt x="2491" y="489"/>
                          </a:lnTo>
                          <a:lnTo>
                            <a:pt x="1612" y="245"/>
                          </a:lnTo>
                          <a:lnTo>
                            <a:pt x="855" y="74"/>
                          </a:lnTo>
                          <a:lnTo>
                            <a:pt x="538" y="25"/>
                          </a:lnTo>
                          <a:lnTo>
                            <a:pt x="293" y="1"/>
                          </a:lnTo>
                          <a:close/>
                        </a:path>
                      </a:pathLst>
                    </a:custGeom>
                    <a:solidFill>
                      <a:srgbClr val="92D050"/>
                    </a:solidFill>
                    <a:ln w="28575">
                      <a:solidFill>
                        <a:schemeClr val="accent6">
                          <a:lumMod val="50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chemeClr val="dk1"/>
                        </a:solidFill>
                      </a:endParaRPr>
                    </a:p>
                  </p:txBody>
                </p:sp>
                <p:sp>
                  <p:nvSpPr>
                    <p:cNvPr id="234" name="Google Shape;4619;p39">
                      <a:extLst>
                        <a:ext uri="{FF2B5EF4-FFF2-40B4-BE49-F238E27FC236}">
                          <a16:creationId xmlns:a16="http://schemas.microsoft.com/office/drawing/2014/main" id="{FBB86694-19B2-4261-B890-72B9CB64BECF}"/>
                        </a:ext>
                      </a:extLst>
                    </p:cNvPr>
                    <p:cNvSpPr/>
                    <p:nvPr/>
                  </p:nvSpPr>
                  <p:spPr>
                    <a:xfrm>
                      <a:off x="2041125" y="4289300"/>
                      <a:ext cx="240000" cy="509225"/>
                    </a:xfrm>
                    <a:custGeom>
                      <a:avLst/>
                      <a:gdLst/>
                      <a:ahLst/>
                      <a:cxnLst/>
                      <a:rect l="l" t="t" r="r" b="b"/>
                      <a:pathLst>
                        <a:path w="9600" h="20369" extrusionOk="0">
                          <a:moveTo>
                            <a:pt x="4788" y="3664"/>
                          </a:moveTo>
                          <a:lnTo>
                            <a:pt x="5032" y="3688"/>
                          </a:lnTo>
                          <a:lnTo>
                            <a:pt x="5228" y="3761"/>
                          </a:lnTo>
                          <a:lnTo>
                            <a:pt x="5423" y="3859"/>
                          </a:lnTo>
                          <a:lnTo>
                            <a:pt x="5594" y="3981"/>
                          </a:lnTo>
                          <a:lnTo>
                            <a:pt x="5716" y="4152"/>
                          </a:lnTo>
                          <a:lnTo>
                            <a:pt x="5838" y="4347"/>
                          </a:lnTo>
                          <a:lnTo>
                            <a:pt x="5887" y="4567"/>
                          </a:lnTo>
                          <a:lnTo>
                            <a:pt x="5911" y="4787"/>
                          </a:lnTo>
                          <a:lnTo>
                            <a:pt x="5887" y="5007"/>
                          </a:lnTo>
                          <a:lnTo>
                            <a:pt x="5838" y="5227"/>
                          </a:lnTo>
                          <a:lnTo>
                            <a:pt x="5716" y="5422"/>
                          </a:lnTo>
                          <a:lnTo>
                            <a:pt x="5594" y="5569"/>
                          </a:lnTo>
                          <a:lnTo>
                            <a:pt x="5423" y="5715"/>
                          </a:lnTo>
                          <a:lnTo>
                            <a:pt x="5228" y="5813"/>
                          </a:lnTo>
                          <a:lnTo>
                            <a:pt x="5032" y="5886"/>
                          </a:lnTo>
                          <a:lnTo>
                            <a:pt x="4788" y="5911"/>
                          </a:lnTo>
                          <a:lnTo>
                            <a:pt x="4568" y="5886"/>
                          </a:lnTo>
                          <a:lnTo>
                            <a:pt x="4348" y="5813"/>
                          </a:lnTo>
                          <a:lnTo>
                            <a:pt x="4177" y="5715"/>
                          </a:lnTo>
                          <a:lnTo>
                            <a:pt x="4006" y="5569"/>
                          </a:lnTo>
                          <a:lnTo>
                            <a:pt x="3860" y="5422"/>
                          </a:lnTo>
                          <a:lnTo>
                            <a:pt x="3762" y="5227"/>
                          </a:lnTo>
                          <a:lnTo>
                            <a:pt x="3689" y="5007"/>
                          </a:lnTo>
                          <a:lnTo>
                            <a:pt x="3664" y="4787"/>
                          </a:lnTo>
                          <a:lnTo>
                            <a:pt x="3689" y="4567"/>
                          </a:lnTo>
                          <a:lnTo>
                            <a:pt x="3762" y="4347"/>
                          </a:lnTo>
                          <a:lnTo>
                            <a:pt x="3860" y="4152"/>
                          </a:lnTo>
                          <a:lnTo>
                            <a:pt x="4006" y="3981"/>
                          </a:lnTo>
                          <a:lnTo>
                            <a:pt x="4177" y="3859"/>
                          </a:lnTo>
                          <a:lnTo>
                            <a:pt x="4348" y="3761"/>
                          </a:lnTo>
                          <a:lnTo>
                            <a:pt x="4568" y="3688"/>
                          </a:lnTo>
                          <a:lnTo>
                            <a:pt x="4788" y="3664"/>
                          </a:lnTo>
                          <a:close/>
                          <a:moveTo>
                            <a:pt x="4568" y="0"/>
                          </a:moveTo>
                          <a:lnTo>
                            <a:pt x="4348" y="49"/>
                          </a:lnTo>
                          <a:lnTo>
                            <a:pt x="4153" y="122"/>
                          </a:lnTo>
                          <a:lnTo>
                            <a:pt x="3933" y="220"/>
                          </a:lnTo>
                          <a:lnTo>
                            <a:pt x="3738" y="342"/>
                          </a:lnTo>
                          <a:lnTo>
                            <a:pt x="3542" y="489"/>
                          </a:lnTo>
                          <a:lnTo>
                            <a:pt x="3347" y="684"/>
                          </a:lnTo>
                          <a:lnTo>
                            <a:pt x="3176" y="904"/>
                          </a:lnTo>
                          <a:lnTo>
                            <a:pt x="2907" y="855"/>
                          </a:lnTo>
                          <a:lnTo>
                            <a:pt x="2663" y="855"/>
                          </a:lnTo>
                          <a:lnTo>
                            <a:pt x="2394" y="904"/>
                          </a:lnTo>
                          <a:lnTo>
                            <a:pt x="2175" y="953"/>
                          </a:lnTo>
                          <a:lnTo>
                            <a:pt x="1955" y="1026"/>
                          </a:lnTo>
                          <a:lnTo>
                            <a:pt x="1759" y="1124"/>
                          </a:lnTo>
                          <a:lnTo>
                            <a:pt x="1564" y="1246"/>
                          </a:lnTo>
                          <a:lnTo>
                            <a:pt x="1393" y="1392"/>
                          </a:lnTo>
                          <a:lnTo>
                            <a:pt x="1271" y="1563"/>
                          </a:lnTo>
                          <a:lnTo>
                            <a:pt x="1124" y="1734"/>
                          </a:lnTo>
                          <a:lnTo>
                            <a:pt x="1027" y="1930"/>
                          </a:lnTo>
                          <a:lnTo>
                            <a:pt x="953" y="2149"/>
                          </a:lnTo>
                          <a:lnTo>
                            <a:pt x="905" y="2394"/>
                          </a:lnTo>
                          <a:lnTo>
                            <a:pt x="880" y="2638"/>
                          </a:lnTo>
                          <a:lnTo>
                            <a:pt x="880" y="2906"/>
                          </a:lnTo>
                          <a:lnTo>
                            <a:pt x="905" y="3175"/>
                          </a:lnTo>
                          <a:lnTo>
                            <a:pt x="685" y="3346"/>
                          </a:lnTo>
                          <a:lnTo>
                            <a:pt x="514" y="3517"/>
                          </a:lnTo>
                          <a:lnTo>
                            <a:pt x="343" y="3712"/>
                          </a:lnTo>
                          <a:lnTo>
                            <a:pt x="221" y="3932"/>
                          </a:lnTo>
                          <a:lnTo>
                            <a:pt x="123" y="4128"/>
                          </a:lnTo>
                          <a:lnTo>
                            <a:pt x="50" y="4347"/>
                          </a:lnTo>
                          <a:lnTo>
                            <a:pt x="25" y="4567"/>
                          </a:lnTo>
                          <a:lnTo>
                            <a:pt x="1" y="4787"/>
                          </a:lnTo>
                          <a:lnTo>
                            <a:pt x="25" y="5007"/>
                          </a:lnTo>
                          <a:lnTo>
                            <a:pt x="50" y="5227"/>
                          </a:lnTo>
                          <a:lnTo>
                            <a:pt x="123" y="5422"/>
                          </a:lnTo>
                          <a:lnTo>
                            <a:pt x="221" y="5642"/>
                          </a:lnTo>
                          <a:lnTo>
                            <a:pt x="343" y="5837"/>
                          </a:lnTo>
                          <a:lnTo>
                            <a:pt x="514" y="6033"/>
                          </a:lnTo>
                          <a:lnTo>
                            <a:pt x="685" y="6228"/>
                          </a:lnTo>
                          <a:lnTo>
                            <a:pt x="905" y="6399"/>
                          </a:lnTo>
                          <a:lnTo>
                            <a:pt x="880" y="6668"/>
                          </a:lnTo>
                          <a:lnTo>
                            <a:pt x="880" y="6936"/>
                          </a:lnTo>
                          <a:lnTo>
                            <a:pt x="905" y="7181"/>
                          </a:lnTo>
                          <a:lnTo>
                            <a:pt x="953" y="7400"/>
                          </a:lnTo>
                          <a:lnTo>
                            <a:pt x="1027" y="7620"/>
                          </a:lnTo>
                          <a:lnTo>
                            <a:pt x="1124" y="7816"/>
                          </a:lnTo>
                          <a:lnTo>
                            <a:pt x="1271" y="8011"/>
                          </a:lnTo>
                          <a:lnTo>
                            <a:pt x="1393" y="8182"/>
                          </a:lnTo>
                          <a:lnTo>
                            <a:pt x="1564" y="8328"/>
                          </a:lnTo>
                          <a:lnTo>
                            <a:pt x="1759" y="8451"/>
                          </a:lnTo>
                          <a:lnTo>
                            <a:pt x="1955" y="8548"/>
                          </a:lnTo>
                          <a:lnTo>
                            <a:pt x="2175" y="8621"/>
                          </a:lnTo>
                          <a:lnTo>
                            <a:pt x="2394" y="8670"/>
                          </a:lnTo>
                          <a:lnTo>
                            <a:pt x="2663" y="8695"/>
                          </a:lnTo>
                          <a:lnTo>
                            <a:pt x="2907" y="8695"/>
                          </a:lnTo>
                          <a:lnTo>
                            <a:pt x="3176" y="8670"/>
                          </a:lnTo>
                          <a:lnTo>
                            <a:pt x="3420" y="8939"/>
                          </a:lnTo>
                          <a:lnTo>
                            <a:pt x="3664" y="9159"/>
                          </a:lnTo>
                          <a:lnTo>
                            <a:pt x="3933" y="9354"/>
                          </a:lnTo>
                          <a:lnTo>
                            <a:pt x="4202" y="9476"/>
                          </a:lnTo>
                          <a:lnTo>
                            <a:pt x="4202" y="19783"/>
                          </a:lnTo>
                          <a:lnTo>
                            <a:pt x="4226" y="19905"/>
                          </a:lnTo>
                          <a:lnTo>
                            <a:pt x="4251" y="20027"/>
                          </a:lnTo>
                          <a:lnTo>
                            <a:pt x="4299" y="20125"/>
                          </a:lnTo>
                          <a:lnTo>
                            <a:pt x="4373" y="20198"/>
                          </a:lnTo>
                          <a:lnTo>
                            <a:pt x="4470" y="20271"/>
                          </a:lnTo>
                          <a:lnTo>
                            <a:pt x="4568" y="20345"/>
                          </a:lnTo>
                          <a:lnTo>
                            <a:pt x="4666" y="20369"/>
                          </a:lnTo>
                          <a:lnTo>
                            <a:pt x="4910" y="20369"/>
                          </a:lnTo>
                          <a:lnTo>
                            <a:pt x="5032" y="20345"/>
                          </a:lnTo>
                          <a:lnTo>
                            <a:pt x="5130" y="20271"/>
                          </a:lnTo>
                          <a:lnTo>
                            <a:pt x="5203" y="20198"/>
                          </a:lnTo>
                          <a:lnTo>
                            <a:pt x="5276" y="20125"/>
                          </a:lnTo>
                          <a:lnTo>
                            <a:pt x="5350" y="20027"/>
                          </a:lnTo>
                          <a:lnTo>
                            <a:pt x="5374" y="19905"/>
                          </a:lnTo>
                          <a:lnTo>
                            <a:pt x="5374" y="19783"/>
                          </a:lnTo>
                          <a:lnTo>
                            <a:pt x="5374" y="9476"/>
                          </a:lnTo>
                          <a:lnTo>
                            <a:pt x="5667" y="9354"/>
                          </a:lnTo>
                          <a:lnTo>
                            <a:pt x="5936" y="9159"/>
                          </a:lnTo>
                          <a:lnTo>
                            <a:pt x="6180" y="8939"/>
                          </a:lnTo>
                          <a:lnTo>
                            <a:pt x="6400" y="8670"/>
                          </a:lnTo>
                          <a:lnTo>
                            <a:pt x="6668" y="8695"/>
                          </a:lnTo>
                          <a:lnTo>
                            <a:pt x="6937" y="8695"/>
                          </a:lnTo>
                          <a:lnTo>
                            <a:pt x="7181" y="8670"/>
                          </a:lnTo>
                          <a:lnTo>
                            <a:pt x="7426" y="8621"/>
                          </a:lnTo>
                          <a:lnTo>
                            <a:pt x="7645" y="8548"/>
                          </a:lnTo>
                          <a:lnTo>
                            <a:pt x="7841" y="8451"/>
                          </a:lnTo>
                          <a:lnTo>
                            <a:pt x="8012" y="8328"/>
                          </a:lnTo>
                          <a:lnTo>
                            <a:pt x="8183" y="8182"/>
                          </a:lnTo>
                          <a:lnTo>
                            <a:pt x="8329" y="8011"/>
                          </a:lnTo>
                          <a:lnTo>
                            <a:pt x="8451" y="7816"/>
                          </a:lnTo>
                          <a:lnTo>
                            <a:pt x="8549" y="7620"/>
                          </a:lnTo>
                          <a:lnTo>
                            <a:pt x="8622" y="7400"/>
                          </a:lnTo>
                          <a:lnTo>
                            <a:pt x="8696" y="7181"/>
                          </a:lnTo>
                          <a:lnTo>
                            <a:pt x="8720" y="6936"/>
                          </a:lnTo>
                          <a:lnTo>
                            <a:pt x="8720" y="6668"/>
                          </a:lnTo>
                          <a:lnTo>
                            <a:pt x="8696" y="6399"/>
                          </a:lnTo>
                          <a:lnTo>
                            <a:pt x="8891" y="6228"/>
                          </a:lnTo>
                          <a:lnTo>
                            <a:pt x="9086" y="6033"/>
                          </a:lnTo>
                          <a:lnTo>
                            <a:pt x="9233" y="5837"/>
                          </a:lnTo>
                          <a:lnTo>
                            <a:pt x="9355" y="5642"/>
                          </a:lnTo>
                          <a:lnTo>
                            <a:pt x="9453" y="5422"/>
                          </a:lnTo>
                          <a:lnTo>
                            <a:pt x="9526" y="5227"/>
                          </a:lnTo>
                          <a:lnTo>
                            <a:pt x="9575" y="5007"/>
                          </a:lnTo>
                          <a:lnTo>
                            <a:pt x="9599" y="4787"/>
                          </a:lnTo>
                          <a:lnTo>
                            <a:pt x="9575" y="4567"/>
                          </a:lnTo>
                          <a:lnTo>
                            <a:pt x="9526" y="4347"/>
                          </a:lnTo>
                          <a:lnTo>
                            <a:pt x="9453" y="4128"/>
                          </a:lnTo>
                          <a:lnTo>
                            <a:pt x="9355" y="3932"/>
                          </a:lnTo>
                          <a:lnTo>
                            <a:pt x="9233" y="3712"/>
                          </a:lnTo>
                          <a:lnTo>
                            <a:pt x="9086" y="3517"/>
                          </a:lnTo>
                          <a:lnTo>
                            <a:pt x="8891" y="3346"/>
                          </a:lnTo>
                          <a:lnTo>
                            <a:pt x="8696" y="3175"/>
                          </a:lnTo>
                          <a:lnTo>
                            <a:pt x="8720" y="2906"/>
                          </a:lnTo>
                          <a:lnTo>
                            <a:pt x="8720" y="2638"/>
                          </a:lnTo>
                          <a:lnTo>
                            <a:pt x="8696" y="2394"/>
                          </a:lnTo>
                          <a:lnTo>
                            <a:pt x="8622" y="2149"/>
                          </a:lnTo>
                          <a:lnTo>
                            <a:pt x="8549" y="1930"/>
                          </a:lnTo>
                          <a:lnTo>
                            <a:pt x="8451" y="1734"/>
                          </a:lnTo>
                          <a:lnTo>
                            <a:pt x="8329" y="1563"/>
                          </a:lnTo>
                          <a:lnTo>
                            <a:pt x="8183" y="1392"/>
                          </a:lnTo>
                          <a:lnTo>
                            <a:pt x="8012" y="1246"/>
                          </a:lnTo>
                          <a:lnTo>
                            <a:pt x="7841" y="1124"/>
                          </a:lnTo>
                          <a:lnTo>
                            <a:pt x="7645" y="1026"/>
                          </a:lnTo>
                          <a:lnTo>
                            <a:pt x="7426" y="953"/>
                          </a:lnTo>
                          <a:lnTo>
                            <a:pt x="7181" y="904"/>
                          </a:lnTo>
                          <a:lnTo>
                            <a:pt x="6937" y="855"/>
                          </a:lnTo>
                          <a:lnTo>
                            <a:pt x="6668" y="855"/>
                          </a:lnTo>
                          <a:lnTo>
                            <a:pt x="6400" y="904"/>
                          </a:lnTo>
                          <a:lnTo>
                            <a:pt x="6229" y="684"/>
                          </a:lnTo>
                          <a:lnTo>
                            <a:pt x="6058" y="489"/>
                          </a:lnTo>
                          <a:lnTo>
                            <a:pt x="5863" y="342"/>
                          </a:lnTo>
                          <a:lnTo>
                            <a:pt x="5643" y="220"/>
                          </a:lnTo>
                          <a:lnTo>
                            <a:pt x="5447" y="122"/>
                          </a:lnTo>
                          <a:lnTo>
                            <a:pt x="5228" y="49"/>
                          </a:lnTo>
                          <a:lnTo>
                            <a:pt x="5008" y="0"/>
                          </a:lnTo>
                          <a:close/>
                        </a:path>
                      </a:pathLst>
                    </a:custGeom>
                    <a:solidFill>
                      <a:schemeClr val="accent5"/>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dirty="0">
                        <a:solidFill>
                          <a:schemeClr val="dk1"/>
                        </a:solidFill>
                      </a:endParaRPr>
                    </a:p>
                  </p:txBody>
                </p:sp>
              </p:grpSp>
              <p:grpSp>
                <p:nvGrpSpPr>
                  <p:cNvPr id="224" name="Google Shape;4616;p39">
                    <a:extLst>
                      <a:ext uri="{FF2B5EF4-FFF2-40B4-BE49-F238E27FC236}">
                        <a16:creationId xmlns:a16="http://schemas.microsoft.com/office/drawing/2014/main" id="{9D8D296E-0CDC-4F32-968F-ACEC50A06885}"/>
                      </a:ext>
                    </a:extLst>
                  </p:cNvPr>
                  <p:cNvGrpSpPr>
                    <a:grpSpLocks noChangeAspect="1"/>
                  </p:cNvGrpSpPr>
                  <p:nvPr/>
                </p:nvGrpSpPr>
                <p:grpSpPr>
                  <a:xfrm>
                    <a:off x="1781009" y="3015189"/>
                    <a:ext cx="464624" cy="733864"/>
                    <a:chOff x="1979475" y="4289300"/>
                    <a:chExt cx="322400" cy="509225"/>
                  </a:xfrm>
                </p:grpSpPr>
                <p:sp>
                  <p:nvSpPr>
                    <p:cNvPr id="229" name="Google Shape;4617;p39">
                      <a:extLst>
                        <a:ext uri="{FF2B5EF4-FFF2-40B4-BE49-F238E27FC236}">
                          <a16:creationId xmlns:a16="http://schemas.microsoft.com/office/drawing/2014/main" id="{E4AD26E9-1570-46B0-AE8B-68BF23E6D351}"/>
                        </a:ext>
                      </a:extLst>
                    </p:cNvPr>
                    <p:cNvSpPr/>
                    <p:nvPr/>
                  </p:nvSpPr>
                  <p:spPr>
                    <a:xfrm>
                      <a:off x="2187075" y="4509100"/>
                      <a:ext cx="114800" cy="114800"/>
                    </a:xfrm>
                    <a:custGeom>
                      <a:avLst/>
                      <a:gdLst/>
                      <a:ahLst/>
                      <a:cxnLst/>
                      <a:rect l="l" t="t" r="r" b="b"/>
                      <a:pathLst>
                        <a:path w="4592" h="4592" extrusionOk="0">
                          <a:moveTo>
                            <a:pt x="4396" y="0"/>
                          </a:moveTo>
                          <a:lnTo>
                            <a:pt x="3981" y="49"/>
                          </a:lnTo>
                          <a:lnTo>
                            <a:pt x="3419" y="171"/>
                          </a:lnTo>
                          <a:lnTo>
                            <a:pt x="2784" y="367"/>
                          </a:lnTo>
                          <a:lnTo>
                            <a:pt x="2100" y="587"/>
                          </a:lnTo>
                          <a:lnTo>
                            <a:pt x="1465" y="831"/>
                          </a:lnTo>
                          <a:lnTo>
                            <a:pt x="1172" y="953"/>
                          </a:lnTo>
                          <a:lnTo>
                            <a:pt x="928" y="1099"/>
                          </a:lnTo>
                          <a:lnTo>
                            <a:pt x="708" y="1246"/>
                          </a:lnTo>
                          <a:lnTo>
                            <a:pt x="562" y="1368"/>
                          </a:lnTo>
                          <a:lnTo>
                            <a:pt x="440" y="1515"/>
                          </a:lnTo>
                          <a:lnTo>
                            <a:pt x="318" y="1637"/>
                          </a:lnTo>
                          <a:lnTo>
                            <a:pt x="244" y="1808"/>
                          </a:lnTo>
                          <a:lnTo>
                            <a:pt x="171" y="1954"/>
                          </a:lnTo>
                          <a:lnTo>
                            <a:pt x="98" y="2101"/>
                          </a:lnTo>
                          <a:lnTo>
                            <a:pt x="49" y="2272"/>
                          </a:lnTo>
                          <a:lnTo>
                            <a:pt x="25" y="2443"/>
                          </a:lnTo>
                          <a:lnTo>
                            <a:pt x="0" y="2589"/>
                          </a:lnTo>
                          <a:lnTo>
                            <a:pt x="0" y="2760"/>
                          </a:lnTo>
                          <a:lnTo>
                            <a:pt x="25" y="2931"/>
                          </a:lnTo>
                          <a:lnTo>
                            <a:pt x="49" y="3102"/>
                          </a:lnTo>
                          <a:lnTo>
                            <a:pt x="98" y="3273"/>
                          </a:lnTo>
                          <a:lnTo>
                            <a:pt x="147" y="3420"/>
                          </a:lnTo>
                          <a:lnTo>
                            <a:pt x="220" y="3566"/>
                          </a:lnTo>
                          <a:lnTo>
                            <a:pt x="318" y="3737"/>
                          </a:lnTo>
                          <a:lnTo>
                            <a:pt x="415" y="3859"/>
                          </a:lnTo>
                          <a:lnTo>
                            <a:pt x="2418" y="1857"/>
                          </a:lnTo>
                          <a:lnTo>
                            <a:pt x="2491" y="1808"/>
                          </a:lnTo>
                          <a:lnTo>
                            <a:pt x="2638" y="1808"/>
                          </a:lnTo>
                          <a:lnTo>
                            <a:pt x="2711" y="1857"/>
                          </a:lnTo>
                          <a:lnTo>
                            <a:pt x="2760" y="1930"/>
                          </a:lnTo>
                          <a:lnTo>
                            <a:pt x="2784" y="2028"/>
                          </a:lnTo>
                          <a:lnTo>
                            <a:pt x="2760" y="2101"/>
                          </a:lnTo>
                          <a:lnTo>
                            <a:pt x="2711" y="2174"/>
                          </a:lnTo>
                          <a:lnTo>
                            <a:pt x="708" y="4177"/>
                          </a:lnTo>
                          <a:lnTo>
                            <a:pt x="855" y="4274"/>
                          </a:lnTo>
                          <a:lnTo>
                            <a:pt x="1001" y="4372"/>
                          </a:lnTo>
                          <a:lnTo>
                            <a:pt x="1172" y="4445"/>
                          </a:lnTo>
                          <a:lnTo>
                            <a:pt x="1319" y="4494"/>
                          </a:lnTo>
                          <a:lnTo>
                            <a:pt x="1490" y="4543"/>
                          </a:lnTo>
                          <a:lnTo>
                            <a:pt x="1661" y="4568"/>
                          </a:lnTo>
                          <a:lnTo>
                            <a:pt x="1807" y="4592"/>
                          </a:lnTo>
                          <a:lnTo>
                            <a:pt x="1978" y="4568"/>
                          </a:lnTo>
                          <a:lnTo>
                            <a:pt x="2149" y="4568"/>
                          </a:lnTo>
                          <a:lnTo>
                            <a:pt x="2320" y="4543"/>
                          </a:lnTo>
                          <a:lnTo>
                            <a:pt x="2491" y="4494"/>
                          </a:lnTo>
                          <a:lnTo>
                            <a:pt x="2638" y="4421"/>
                          </a:lnTo>
                          <a:lnTo>
                            <a:pt x="2784" y="4348"/>
                          </a:lnTo>
                          <a:lnTo>
                            <a:pt x="2931" y="4250"/>
                          </a:lnTo>
                          <a:lnTo>
                            <a:pt x="3077" y="4152"/>
                          </a:lnTo>
                          <a:lnTo>
                            <a:pt x="3200" y="4030"/>
                          </a:lnTo>
                          <a:lnTo>
                            <a:pt x="3346" y="3859"/>
                          </a:lnTo>
                          <a:lnTo>
                            <a:pt x="3493" y="3664"/>
                          </a:lnTo>
                          <a:lnTo>
                            <a:pt x="3615" y="3395"/>
                          </a:lnTo>
                          <a:lnTo>
                            <a:pt x="3761" y="3127"/>
                          </a:lnTo>
                          <a:lnTo>
                            <a:pt x="4005" y="2467"/>
                          </a:lnTo>
                          <a:lnTo>
                            <a:pt x="4225" y="1808"/>
                          </a:lnTo>
                          <a:lnTo>
                            <a:pt x="4421" y="1148"/>
                          </a:lnTo>
                          <a:lnTo>
                            <a:pt x="4543" y="611"/>
                          </a:lnTo>
                          <a:lnTo>
                            <a:pt x="4592" y="196"/>
                          </a:lnTo>
                          <a:lnTo>
                            <a:pt x="4592" y="74"/>
                          </a:lnTo>
                          <a:lnTo>
                            <a:pt x="4567" y="0"/>
                          </a:lnTo>
                          <a:close/>
                        </a:path>
                      </a:pathLst>
                    </a:custGeom>
                    <a:solidFill>
                      <a:srgbClr val="92D050"/>
                    </a:solidFill>
                    <a:ln w="28575">
                      <a:solidFill>
                        <a:schemeClr val="accent6">
                          <a:lumMod val="50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chemeClr val="dk1"/>
                        </a:solidFill>
                      </a:endParaRPr>
                    </a:p>
                  </p:txBody>
                </p:sp>
                <p:sp>
                  <p:nvSpPr>
                    <p:cNvPr id="230" name="Google Shape;4618;p39">
                      <a:extLst>
                        <a:ext uri="{FF2B5EF4-FFF2-40B4-BE49-F238E27FC236}">
                          <a16:creationId xmlns:a16="http://schemas.microsoft.com/office/drawing/2014/main" id="{316E6718-9820-4BEB-80B5-07A267424A37}"/>
                        </a:ext>
                      </a:extLst>
                    </p:cNvPr>
                    <p:cNvSpPr/>
                    <p:nvPr/>
                  </p:nvSpPr>
                  <p:spPr>
                    <a:xfrm>
                      <a:off x="1979475" y="4542675"/>
                      <a:ext cx="156925" cy="156950"/>
                    </a:xfrm>
                    <a:custGeom>
                      <a:avLst/>
                      <a:gdLst/>
                      <a:ahLst/>
                      <a:cxnLst/>
                      <a:rect l="l" t="t" r="r" b="b"/>
                      <a:pathLst>
                        <a:path w="6277" h="6278" extrusionOk="0">
                          <a:moveTo>
                            <a:pt x="122" y="1"/>
                          </a:moveTo>
                          <a:lnTo>
                            <a:pt x="25" y="25"/>
                          </a:lnTo>
                          <a:lnTo>
                            <a:pt x="0" y="123"/>
                          </a:lnTo>
                          <a:lnTo>
                            <a:pt x="0" y="294"/>
                          </a:lnTo>
                          <a:lnTo>
                            <a:pt x="25" y="538"/>
                          </a:lnTo>
                          <a:lnTo>
                            <a:pt x="74" y="856"/>
                          </a:lnTo>
                          <a:lnTo>
                            <a:pt x="244" y="1613"/>
                          </a:lnTo>
                          <a:lnTo>
                            <a:pt x="489" y="2492"/>
                          </a:lnTo>
                          <a:lnTo>
                            <a:pt x="806" y="3420"/>
                          </a:lnTo>
                          <a:lnTo>
                            <a:pt x="977" y="3860"/>
                          </a:lnTo>
                          <a:lnTo>
                            <a:pt x="1148" y="4275"/>
                          </a:lnTo>
                          <a:lnTo>
                            <a:pt x="1319" y="4666"/>
                          </a:lnTo>
                          <a:lnTo>
                            <a:pt x="1514" y="5007"/>
                          </a:lnTo>
                          <a:lnTo>
                            <a:pt x="1710" y="5301"/>
                          </a:lnTo>
                          <a:lnTo>
                            <a:pt x="1905" y="5520"/>
                          </a:lnTo>
                          <a:lnTo>
                            <a:pt x="2076" y="5691"/>
                          </a:lnTo>
                          <a:lnTo>
                            <a:pt x="2272" y="5838"/>
                          </a:lnTo>
                          <a:lnTo>
                            <a:pt x="2467" y="5960"/>
                          </a:lnTo>
                          <a:lnTo>
                            <a:pt x="2687" y="6058"/>
                          </a:lnTo>
                          <a:lnTo>
                            <a:pt x="2907" y="6155"/>
                          </a:lnTo>
                          <a:lnTo>
                            <a:pt x="3126" y="6204"/>
                          </a:lnTo>
                          <a:lnTo>
                            <a:pt x="3371" y="6253"/>
                          </a:lnTo>
                          <a:lnTo>
                            <a:pt x="3590" y="6277"/>
                          </a:lnTo>
                          <a:lnTo>
                            <a:pt x="3835" y="6277"/>
                          </a:lnTo>
                          <a:lnTo>
                            <a:pt x="4054" y="6253"/>
                          </a:lnTo>
                          <a:lnTo>
                            <a:pt x="4299" y="6204"/>
                          </a:lnTo>
                          <a:lnTo>
                            <a:pt x="4519" y="6155"/>
                          </a:lnTo>
                          <a:lnTo>
                            <a:pt x="4738" y="6058"/>
                          </a:lnTo>
                          <a:lnTo>
                            <a:pt x="4958" y="5960"/>
                          </a:lnTo>
                          <a:lnTo>
                            <a:pt x="5154" y="5838"/>
                          </a:lnTo>
                          <a:lnTo>
                            <a:pt x="5349" y="5691"/>
                          </a:lnTo>
                          <a:lnTo>
                            <a:pt x="2003" y="2345"/>
                          </a:lnTo>
                          <a:lnTo>
                            <a:pt x="1954" y="2272"/>
                          </a:lnTo>
                          <a:lnTo>
                            <a:pt x="1954" y="2174"/>
                          </a:lnTo>
                          <a:lnTo>
                            <a:pt x="1954" y="2101"/>
                          </a:lnTo>
                          <a:lnTo>
                            <a:pt x="2003" y="2003"/>
                          </a:lnTo>
                          <a:lnTo>
                            <a:pt x="2101" y="1955"/>
                          </a:lnTo>
                          <a:lnTo>
                            <a:pt x="2272" y="1955"/>
                          </a:lnTo>
                          <a:lnTo>
                            <a:pt x="2345" y="2003"/>
                          </a:lnTo>
                          <a:lnTo>
                            <a:pt x="5691" y="5349"/>
                          </a:lnTo>
                          <a:lnTo>
                            <a:pt x="5837" y="5154"/>
                          </a:lnTo>
                          <a:lnTo>
                            <a:pt x="5959" y="4959"/>
                          </a:lnTo>
                          <a:lnTo>
                            <a:pt x="6057" y="4739"/>
                          </a:lnTo>
                          <a:lnTo>
                            <a:pt x="6155" y="4519"/>
                          </a:lnTo>
                          <a:lnTo>
                            <a:pt x="6204" y="4299"/>
                          </a:lnTo>
                          <a:lnTo>
                            <a:pt x="6253" y="4055"/>
                          </a:lnTo>
                          <a:lnTo>
                            <a:pt x="6277" y="3835"/>
                          </a:lnTo>
                          <a:lnTo>
                            <a:pt x="6277" y="3591"/>
                          </a:lnTo>
                          <a:lnTo>
                            <a:pt x="6253" y="3371"/>
                          </a:lnTo>
                          <a:lnTo>
                            <a:pt x="6204" y="3127"/>
                          </a:lnTo>
                          <a:lnTo>
                            <a:pt x="6155" y="2907"/>
                          </a:lnTo>
                          <a:lnTo>
                            <a:pt x="6057" y="2687"/>
                          </a:lnTo>
                          <a:lnTo>
                            <a:pt x="5959" y="2467"/>
                          </a:lnTo>
                          <a:lnTo>
                            <a:pt x="5837" y="2272"/>
                          </a:lnTo>
                          <a:lnTo>
                            <a:pt x="5691" y="2077"/>
                          </a:lnTo>
                          <a:lnTo>
                            <a:pt x="5520" y="1906"/>
                          </a:lnTo>
                          <a:lnTo>
                            <a:pt x="5300" y="1710"/>
                          </a:lnTo>
                          <a:lnTo>
                            <a:pt x="5007" y="1515"/>
                          </a:lnTo>
                          <a:lnTo>
                            <a:pt x="4665" y="1320"/>
                          </a:lnTo>
                          <a:lnTo>
                            <a:pt x="4274" y="1149"/>
                          </a:lnTo>
                          <a:lnTo>
                            <a:pt x="3859" y="978"/>
                          </a:lnTo>
                          <a:lnTo>
                            <a:pt x="3419" y="807"/>
                          </a:lnTo>
                          <a:lnTo>
                            <a:pt x="2491" y="489"/>
                          </a:lnTo>
                          <a:lnTo>
                            <a:pt x="1612" y="245"/>
                          </a:lnTo>
                          <a:lnTo>
                            <a:pt x="855" y="74"/>
                          </a:lnTo>
                          <a:lnTo>
                            <a:pt x="538" y="25"/>
                          </a:lnTo>
                          <a:lnTo>
                            <a:pt x="293" y="1"/>
                          </a:lnTo>
                          <a:close/>
                        </a:path>
                      </a:pathLst>
                    </a:custGeom>
                    <a:solidFill>
                      <a:srgbClr val="92D050"/>
                    </a:solidFill>
                    <a:ln w="28575">
                      <a:solidFill>
                        <a:schemeClr val="accent6">
                          <a:lumMod val="50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chemeClr val="dk1"/>
                        </a:solidFill>
                      </a:endParaRPr>
                    </a:p>
                  </p:txBody>
                </p:sp>
                <p:sp>
                  <p:nvSpPr>
                    <p:cNvPr id="231" name="Google Shape;4619;p39">
                      <a:extLst>
                        <a:ext uri="{FF2B5EF4-FFF2-40B4-BE49-F238E27FC236}">
                          <a16:creationId xmlns:a16="http://schemas.microsoft.com/office/drawing/2014/main" id="{2D4235AB-E553-4820-88AC-DAF15C616406}"/>
                        </a:ext>
                      </a:extLst>
                    </p:cNvPr>
                    <p:cNvSpPr/>
                    <p:nvPr/>
                  </p:nvSpPr>
                  <p:spPr>
                    <a:xfrm>
                      <a:off x="2041125" y="4289300"/>
                      <a:ext cx="240000" cy="509225"/>
                    </a:xfrm>
                    <a:custGeom>
                      <a:avLst/>
                      <a:gdLst/>
                      <a:ahLst/>
                      <a:cxnLst/>
                      <a:rect l="l" t="t" r="r" b="b"/>
                      <a:pathLst>
                        <a:path w="9600" h="20369" extrusionOk="0">
                          <a:moveTo>
                            <a:pt x="4788" y="3664"/>
                          </a:moveTo>
                          <a:lnTo>
                            <a:pt x="5032" y="3688"/>
                          </a:lnTo>
                          <a:lnTo>
                            <a:pt x="5228" y="3761"/>
                          </a:lnTo>
                          <a:lnTo>
                            <a:pt x="5423" y="3859"/>
                          </a:lnTo>
                          <a:lnTo>
                            <a:pt x="5594" y="3981"/>
                          </a:lnTo>
                          <a:lnTo>
                            <a:pt x="5716" y="4152"/>
                          </a:lnTo>
                          <a:lnTo>
                            <a:pt x="5838" y="4347"/>
                          </a:lnTo>
                          <a:lnTo>
                            <a:pt x="5887" y="4567"/>
                          </a:lnTo>
                          <a:lnTo>
                            <a:pt x="5911" y="4787"/>
                          </a:lnTo>
                          <a:lnTo>
                            <a:pt x="5887" y="5007"/>
                          </a:lnTo>
                          <a:lnTo>
                            <a:pt x="5838" y="5227"/>
                          </a:lnTo>
                          <a:lnTo>
                            <a:pt x="5716" y="5422"/>
                          </a:lnTo>
                          <a:lnTo>
                            <a:pt x="5594" y="5569"/>
                          </a:lnTo>
                          <a:lnTo>
                            <a:pt x="5423" y="5715"/>
                          </a:lnTo>
                          <a:lnTo>
                            <a:pt x="5228" y="5813"/>
                          </a:lnTo>
                          <a:lnTo>
                            <a:pt x="5032" y="5886"/>
                          </a:lnTo>
                          <a:lnTo>
                            <a:pt x="4788" y="5911"/>
                          </a:lnTo>
                          <a:lnTo>
                            <a:pt x="4568" y="5886"/>
                          </a:lnTo>
                          <a:lnTo>
                            <a:pt x="4348" y="5813"/>
                          </a:lnTo>
                          <a:lnTo>
                            <a:pt x="4177" y="5715"/>
                          </a:lnTo>
                          <a:lnTo>
                            <a:pt x="4006" y="5569"/>
                          </a:lnTo>
                          <a:lnTo>
                            <a:pt x="3860" y="5422"/>
                          </a:lnTo>
                          <a:lnTo>
                            <a:pt x="3762" y="5227"/>
                          </a:lnTo>
                          <a:lnTo>
                            <a:pt x="3689" y="5007"/>
                          </a:lnTo>
                          <a:lnTo>
                            <a:pt x="3664" y="4787"/>
                          </a:lnTo>
                          <a:lnTo>
                            <a:pt x="3689" y="4567"/>
                          </a:lnTo>
                          <a:lnTo>
                            <a:pt x="3762" y="4347"/>
                          </a:lnTo>
                          <a:lnTo>
                            <a:pt x="3860" y="4152"/>
                          </a:lnTo>
                          <a:lnTo>
                            <a:pt x="4006" y="3981"/>
                          </a:lnTo>
                          <a:lnTo>
                            <a:pt x="4177" y="3859"/>
                          </a:lnTo>
                          <a:lnTo>
                            <a:pt x="4348" y="3761"/>
                          </a:lnTo>
                          <a:lnTo>
                            <a:pt x="4568" y="3688"/>
                          </a:lnTo>
                          <a:lnTo>
                            <a:pt x="4788" y="3664"/>
                          </a:lnTo>
                          <a:close/>
                          <a:moveTo>
                            <a:pt x="4568" y="0"/>
                          </a:moveTo>
                          <a:lnTo>
                            <a:pt x="4348" y="49"/>
                          </a:lnTo>
                          <a:lnTo>
                            <a:pt x="4153" y="122"/>
                          </a:lnTo>
                          <a:lnTo>
                            <a:pt x="3933" y="220"/>
                          </a:lnTo>
                          <a:lnTo>
                            <a:pt x="3738" y="342"/>
                          </a:lnTo>
                          <a:lnTo>
                            <a:pt x="3542" y="489"/>
                          </a:lnTo>
                          <a:lnTo>
                            <a:pt x="3347" y="684"/>
                          </a:lnTo>
                          <a:lnTo>
                            <a:pt x="3176" y="904"/>
                          </a:lnTo>
                          <a:lnTo>
                            <a:pt x="2907" y="855"/>
                          </a:lnTo>
                          <a:lnTo>
                            <a:pt x="2663" y="855"/>
                          </a:lnTo>
                          <a:lnTo>
                            <a:pt x="2394" y="904"/>
                          </a:lnTo>
                          <a:lnTo>
                            <a:pt x="2175" y="953"/>
                          </a:lnTo>
                          <a:lnTo>
                            <a:pt x="1955" y="1026"/>
                          </a:lnTo>
                          <a:lnTo>
                            <a:pt x="1759" y="1124"/>
                          </a:lnTo>
                          <a:lnTo>
                            <a:pt x="1564" y="1246"/>
                          </a:lnTo>
                          <a:lnTo>
                            <a:pt x="1393" y="1392"/>
                          </a:lnTo>
                          <a:lnTo>
                            <a:pt x="1271" y="1563"/>
                          </a:lnTo>
                          <a:lnTo>
                            <a:pt x="1124" y="1734"/>
                          </a:lnTo>
                          <a:lnTo>
                            <a:pt x="1027" y="1930"/>
                          </a:lnTo>
                          <a:lnTo>
                            <a:pt x="953" y="2149"/>
                          </a:lnTo>
                          <a:lnTo>
                            <a:pt x="905" y="2394"/>
                          </a:lnTo>
                          <a:lnTo>
                            <a:pt x="880" y="2638"/>
                          </a:lnTo>
                          <a:lnTo>
                            <a:pt x="880" y="2906"/>
                          </a:lnTo>
                          <a:lnTo>
                            <a:pt x="905" y="3175"/>
                          </a:lnTo>
                          <a:lnTo>
                            <a:pt x="685" y="3346"/>
                          </a:lnTo>
                          <a:lnTo>
                            <a:pt x="514" y="3517"/>
                          </a:lnTo>
                          <a:lnTo>
                            <a:pt x="343" y="3712"/>
                          </a:lnTo>
                          <a:lnTo>
                            <a:pt x="221" y="3932"/>
                          </a:lnTo>
                          <a:lnTo>
                            <a:pt x="123" y="4128"/>
                          </a:lnTo>
                          <a:lnTo>
                            <a:pt x="50" y="4347"/>
                          </a:lnTo>
                          <a:lnTo>
                            <a:pt x="25" y="4567"/>
                          </a:lnTo>
                          <a:lnTo>
                            <a:pt x="1" y="4787"/>
                          </a:lnTo>
                          <a:lnTo>
                            <a:pt x="25" y="5007"/>
                          </a:lnTo>
                          <a:lnTo>
                            <a:pt x="50" y="5227"/>
                          </a:lnTo>
                          <a:lnTo>
                            <a:pt x="123" y="5422"/>
                          </a:lnTo>
                          <a:lnTo>
                            <a:pt x="221" y="5642"/>
                          </a:lnTo>
                          <a:lnTo>
                            <a:pt x="343" y="5837"/>
                          </a:lnTo>
                          <a:lnTo>
                            <a:pt x="514" y="6033"/>
                          </a:lnTo>
                          <a:lnTo>
                            <a:pt x="685" y="6228"/>
                          </a:lnTo>
                          <a:lnTo>
                            <a:pt x="905" y="6399"/>
                          </a:lnTo>
                          <a:lnTo>
                            <a:pt x="880" y="6668"/>
                          </a:lnTo>
                          <a:lnTo>
                            <a:pt x="880" y="6936"/>
                          </a:lnTo>
                          <a:lnTo>
                            <a:pt x="905" y="7181"/>
                          </a:lnTo>
                          <a:lnTo>
                            <a:pt x="953" y="7400"/>
                          </a:lnTo>
                          <a:lnTo>
                            <a:pt x="1027" y="7620"/>
                          </a:lnTo>
                          <a:lnTo>
                            <a:pt x="1124" y="7816"/>
                          </a:lnTo>
                          <a:lnTo>
                            <a:pt x="1271" y="8011"/>
                          </a:lnTo>
                          <a:lnTo>
                            <a:pt x="1393" y="8182"/>
                          </a:lnTo>
                          <a:lnTo>
                            <a:pt x="1564" y="8328"/>
                          </a:lnTo>
                          <a:lnTo>
                            <a:pt x="1759" y="8451"/>
                          </a:lnTo>
                          <a:lnTo>
                            <a:pt x="1955" y="8548"/>
                          </a:lnTo>
                          <a:lnTo>
                            <a:pt x="2175" y="8621"/>
                          </a:lnTo>
                          <a:lnTo>
                            <a:pt x="2394" y="8670"/>
                          </a:lnTo>
                          <a:lnTo>
                            <a:pt x="2663" y="8695"/>
                          </a:lnTo>
                          <a:lnTo>
                            <a:pt x="2907" y="8695"/>
                          </a:lnTo>
                          <a:lnTo>
                            <a:pt x="3176" y="8670"/>
                          </a:lnTo>
                          <a:lnTo>
                            <a:pt x="3420" y="8939"/>
                          </a:lnTo>
                          <a:lnTo>
                            <a:pt x="3664" y="9159"/>
                          </a:lnTo>
                          <a:lnTo>
                            <a:pt x="3933" y="9354"/>
                          </a:lnTo>
                          <a:lnTo>
                            <a:pt x="4202" y="9476"/>
                          </a:lnTo>
                          <a:lnTo>
                            <a:pt x="4202" y="19783"/>
                          </a:lnTo>
                          <a:lnTo>
                            <a:pt x="4226" y="19905"/>
                          </a:lnTo>
                          <a:lnTo>
                            <a:pt x="4251" y="20027"/>
                          </a:lnTo>
                          <a:lnTo>
                            <a:pt x="4299" y="20125"/>
                          </a:lnTo>
                          <a:lnTo>
                            <a:pt x="4373" y="20198"/>
                          </a:lnTo>
                          <a:lnTo>
                            <a:pt x="4470" y="20271"/>
                          </a:lnTo>
                          <a:lnTo>
                            <a:pt x="4568" y="20345"/>
                          </a:lnTo>
                          <a:lnTo>
                            <a:pt x="4666" y="20369"/>
                          </a:lnTo>
                          <a:lnTo>
                            <a:pt x="4910" y="20369"/>
                          </a:lnTo>
                          <a:lnTo>
                            <a:pt x="5032" y="20345"/>
                          </a:lnTo>
                          <a:lnTo>
                            <a:pt x="5130" y="20271"/>
                          </a:lnTo>
                          <a:lnTo>
                            <a:pt x="5203" y="20198"/>
                          </a:lnTo>
                          <a:lnTo>
                            <a:pt x="5276" y="20125"/>
                          </a:lnTo>
                          <a:lnTo>
                            <a:pt x="5350" y="20027"/>
                          </a:lnTo>
                          <a:lnTo>
                            <a:pt x="5374" y="19905"/>
                          </a:lnTo>
                          <a:lnTo>
                            <a:pt x="5374" y="19783"/>
                          </a:lnTo>
                          <a:lnTo>
                            <a:pt x="5374" y="9476"/>
                          </a:lnTo>
                          <a:lnTo>
                            <a:pt x="5667" y="9354"/>
                          </a:lnTo>
                          <a:lnTo>
                            <a:pt x="5936" y="9159"/>
                          </a:lnTo>
                          <a:lnTo>
                            <a:pt x="6180" y="8939"/>
                          </a:lnTo>
                          <a:lnTo>
                            <a:pt x="6400" y="8670"/>
                          </a:lnTo>
                          <a:lnTo>
                            <a:pt x="6668" y="8695"/>
                          </a:lnTo>
                          <a:lnTo>
                            <a:pt x="6937" y="8695"/>
                          </a:lnTo>
                          <a:lnTo>
                            <a:pt x="7181" y="8670"/>
                          </a:lnTo>
                          <a:lnTo>
                            <a:pt x="7426" y="8621"/>
                          </a:lnTo>
                          <a:lnTo>
                            <a:pt x="7645" y="8548"/>
                          </a:lnTo>
                          <a:lnTo>
                            <a:pt x="7841" y="8451"/>
                          </a:lnTo>
                          <a:lnTo>
                            <a:pt x="8012" y="8328"/>
                          </a:lnTo>
                          <a:lnTo>
                            <a:pt x="8183" y="8182"/>
                          </a:lnTo>
                          <a:lnTo>
                            <a:pt x="8329" y="8011"/>
                          </a:lnTo>
                          <a:lnTo>
                            <a:pt x="8451" y="7816"/>
                          </a:lnTo>
                          <a:lnTo>
                            <a:pt x="8549" y="7620"/>
                          </a:lnTo>
                          <a:lnTo>
                            <a:pt x="8622" y="7400"/>
                          </a:lnTo>
                          <a:lnTo>
                            <a:pt x="8696" y="7181"/>
                          </a:lnTo>
                          <a:lnTo>
                            <a:pt x="8720" y="6936"/>
                          </a:lnTo>
                          <a:lnTo>
                            <a:pt x="8720" y="6668"/>
                          </a:lnTo>
                          <a:lnTo>
                            <a:pt x="8696" y="6399"/>
                          </a:lnTo>
                          <a:lnTo>
                            <a:pt x="8891" y="6228"/>
                          </a:lnTo>
                          <a:lnTo>
                            <a:pt x="9086" y="6033"/>
                          </a:lnTo>
                          <a:lnTo>
                            <a:pt x="9233" y="5837"/>
                          </a:lnTo>
                          <a:lnTo>
                            <a:pt x="9355" y="5642"/>
                          </a:lnTo>
                          <a:lnTo>
                            <a:pt x="9453" y="5422"/>
                          </a:lnTo>
                          <a:lnTo>
                            <a:pt x="9526" y="5227"/>
                          </a:lnTo>
                          <a:lnTo>
                            <a:pt x="9575" y="5007"/>
                          </a:lnTo>
                          <a:lnTo>
                            <a:pt x="9599" y="4787"/>
                          </a:lnTo>
                          <a:lnTo>
                            <a:pt x="9575" y="4567"/>
                          </a:lnTo>
                          <a:lnTo>
                            <a:pt x="9526" y="4347"/>
                          </a:lnTo>
                          <a:lnTo>
                            <a:pt x="9453" y="4128"/>
                          </a:lnTo>
                          <a:lnTo>
                            <a:pt x="9355" y="3932"/>
                          </a:lnTo>
                          <a:lnTo>
                            <a:pt x="9233" y="3712"/>
                          </a:lnTo>
                          <a:lnTo>
                            <a:pt x="9086" y="3517"/>
                          </a:lnTo>
                          <a:lnTo>
                            <a:pt x="8891" y="3346"/>
                          </a:lnTo>
                          <a:lnTo>
                            <a:pt x="8696" y="3175"/>
                          </a:lnTo>
                          <a:lnTo>
                            <a:pt x="8720" y="2906"/>
                          </a:lnTo>
                          <a:lnTo>
                            <a:pt x="8720" y="2638"/>
                          </a:lnTo>
                          <a:lnTo>
                            <a:pt x="8696" y="2394"/>
                          </a:lnTo>
                          <a:lnTo>
                            <a:pt x="8622" y="2149"/>
                          </a:lnTo>
                          <a:lnTo>
                            <a:pt x="8549" y="1930"/>
                          </a:lnTo>
                          <a:lnTo>
                            <a:pt x="8451" y="1734"/>
                          </a:lnTo>
                          <a:lnTo>
                            <a:pt x="8329" y="1563"/>
                          </a:lnTo>
                          <a:lnTo>
                            <a:pt x="8183" y="1392"/>
                          </a:lnTo>
                          <a:lnTo>
                            <a:pt x="8012" y="1246"/>
                          </a:lnTo>
                          <a:lnTo>
                            <a:pt x="7841" y="1124"/>
                          </a:lnTo>
                          <a:lnTo>
                            <a:pt x="7645" y="1026"/>
                          </a:lnTo>
                          <a:lnTo>
                            <a:pt x="7426" y="953"/>
                          </a:lnTo>
                          <a:lnTo>
                            <a:pt x="7181" y="904"/>
                          </a:lnTo>
                          <a:lnTo>
                            <a:pt x="6937" y="855"/>
                          </a:lnTo>
                          <a:lnTo>
                            <a:pt x="6668" y="855"/>
                          </a:lnTo>
                          <a:lnTo>
                            <a:pt x="6400" y="904"/>
                          </a:lnTo>
                          <a:lnTo>
                            <a:pt x="6229" y="684"/>
                          </a:lnTo>
                          <a:lnTo>
                            <a:pt x="6058" y="489"/>
                          </a:lnTo>
                          <a:lnTo>
                            <a:pt x="5863" y="342"/>
                          </a:lnTo>
                          <a:lnTo>
                            <a:pt x="5643" y="220"/>
                          </a:lnTo>
                          <a:lnTo>
                            <a:pt x="5447" y="122"/>
                          </a:lnTo>
                          <a:lnTo>
                            <a:pt x="5228" y="49"/>
                          </a:lnTo>
                          <a:lnTo>
                            <a:pt x="5008" y="0"/>
                          </a:lnTo>
                          <a:close/>
                        </a:path>
                      </a:pathLst>
                    </a:custGeom>
                    <a:solidFill>
                      <a:srgbClr val="FF00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dirty="0">
                        <a:solidFill>
                          <a:schemeClr val="dk1"/>
                        </a:solidFill>
                      </a:endParaRPr>
                    </a:p>
                  </p:txBody>
                </p:sp>
              </p:grpSp>
              <p:grpSp>
                <p:nvGrpSpPr>
                  <p:cNvPr id="225" name="Google Shape;4616;p39">
                    <a:extLst>
                      <a:ext uri="{FF2B5EF4-FFF2-40B4-BE49-F238E27FC236}">
                        <a16:creationId xmlns:a16="http://schemas.microsoft.com/office/drawing/2014/main" id="{5F652804-067A-4774-BF33-05160F455DDA}"/>
                      </a:ext>
                    </a:extLst>
                  </p:cNvPr>
                  <p:cNvGrpSpPr>
                    <a:grpSpLocks noChangeAspect="1"/>
                  </p:cNvGrpSpPr>
                  <p:nvPr/>
                </p:nvGrpSpPr>
                <p:grpSpPr>
                  <a:xfrm>
                    <a:off x="1324046" y="2628321"/>
                    <a:ext cx="464624" cy="733864"/>
                    <a:chOff x="1979475" y="4289300"/>
                    <a:chExt cx="322400" cy="509225"/>
                  </a:xfrm>
                </p:grpSpPr>
                <p:sp>
                  <p:nvSpPr>
                    <p:cNvPr id="226" name="Google Shape;4617;p39">
                      <a:extLst>
                        <a:ext uri="{FF2B5EF4-FFF2-40B4-BE49-F238E27FC236}">
                          <a16:creationId xmlns:a16="http://schemas.microsoft.com/office/drawing/2014/main" id="{721C99E0-ED12-49D3-83A8-ED89894B886E}"/>
                        </a:ext>
                      </a:extLst>
                    </p:cNvPr>
                    <p:cNvSpPr/>
                    <p:nvPr/>
                  </p:nvSpPr>
                  <p:spPr>
                    <a:xfrm>
                      <a:off x="2187075" y="4509100"/>
                      <a:ext cx="114800" cy="114800"/>
                    </a:xfrm>
                    <a:custGeom>
                      <a:avLst/>
                      <a:gdLst/>
                      <a:ahLst/>
                      <a:cxnLst/>
                      <a:rect l="l" t="t" r="r" b="b"/>
                      <a:pathLst>
                        <a:path w="4592" h="4592" extrusionOk="0">
                          <a:moveTo>
                            <a:pt x="4396" y="0"/>
                          </a:moveTo>
                          <a:lnTo>
                            <a:pt x="3981" y="49"/>
                          </a:lnTo>
                          <a:lnTo>
                            <a:pt x="3419" y="171"/>
                          </a:lnTo>
                          <a:lnTo>
                            <a:pt x="2784" y="367"/>
                          </a:lnTo>
                          <a:lnTo>
                            <a:pt x="2100" y="587"/>
                          </a:lnTo>
                          <a:lnTo>
                            <a:pt x="1465" y="831"/>
                          </a:lnTo>
                          <a:lnTo>
                            <a:pt x="1172" y="953"/>
                          </a:lnTo>
                          <a:lnTo>
                            <a:pt x="928" y="1099"/>
                          </a:lnTo>
                          <a:lnTo>
                            <a:pt x="708" y="1246"/>
                          </a:lnTo>
                          <a:lnTo>
                            <a:pt x="562" y="1368"/>
                          </a:lnTo>
                          <a:lnTo>
                            <a:pt x="440" y="1515"/>
                          </a:lnTo>
                          <a:lnTo>
                            <a:pt x="318" y="1637"/>
                          </a:lnTo>
                          <a:lnTo>
                            <a:pt x="244" y="1808"/>
                          </a:lnTo>
                          <a:lnTo>
                            <a:pt x="171" y="1954"/>
                          </a:lnTo>
                          <a:lnTo>
                            <a:pt x="98" y="2101"/>
                          </a:lnTo>
                          <a:lnTo>
                            <a:pt x="49" y="2272"/>
                          </a:lnTo>
                          <a:lnTo>
                            <a:pt x="25" y="2443"/>
                          </a:lnTo>
                          <a:lnTo>
                            <a:pt x="0" y="2589"/>
                          </a:lnTo>
                          <a:lnTo>
                            <a:pt x="0" y="2760"/>
                          </a:lnTo>
                          <a:lnTo>
                            <a:pt x="25" y="2931"/>
                          </a:lnTo>
                          <a:lnTo>
                            <a:pt x="49" y="3102"/>
                          </a:lnTo>
                          <a:lnTo>
                            <a:pt x="98" y="3273"/>
                          </a:lnTo>
                          <a:lnTo>
                            <a:pt x="147" y="3420"/>
                          </a:lnTo>
                          <a:lnTo>
                            <a:pt x="220" y="3566"/>
                          </a:lnTo>
                          <a:lnTo>
                            <a:pt x="318" y="3737"/>
                          </a:lnTo>
                          <a:lnTo>
                            <a:pt x="415" y="3859"/>
                          </a:lnTo>
                          <a:lnTo>
                            <a:pt x="2418" y="1857"/>
                          </a:lnTo>
                          <a:lnTo>
                            <a:pt x="2491" y="1808"/>
                          </a:lnTo>
                          <a:lnTo>
                            <a:pt x="2638" y="1808"/>
                          </a:lnTo>
                          <a:lnTo>
                            <a:pt x="2711" y="1857"/>
                          </a:lnTo>
                          <a:lnTo>
                            <a:pt x="2760" y="1930"/>
                          </a:lnTo>
                          <a:lnTo>
                            <a:pt x="2784" y="2028"/>
                          </a:lnTo>
                          <a:lnTo>
                            <a:pt x="2760" y="2101"/>
                          </a:lnTo>
                          <a:lnTo>
                            <a:pt x="2711" y="2174"/>
                          </a:lnTo>
                          <a:lnTo>
                            <a:pt x="708" y="4177"/>
                          </a:lnTo>
                          <a:lnTo>
                            <a:pt x="855" y="4274"/>
                          </a:lnTo>
                          <a:lnTo>
                            <a:pt x="1001" y="4372"/>
                          </a:lnTo>
                          <a:lnTo>
                            <a:pt x="1172" y="4445"/>
                          </a:lnTo>
                          <a:lnTo>
                            <a:pt x="1319" y="4494"/>
                          </a:lnTo>
                          <a:lnTo>
                            <a:pt x="1490" y="4543"/>
                          </a:lnTo>
                          <a:lnTo>
                            <a:pt x="1661" y="4568"/>
                          </a:lnTo>
                          <a:lnTo>
                            <a:pt x="1807" y="4592"/>
                          </a:lnTo>
                          <a:lnTo>
                            <a:pt x="1978" y="4568"/>
                          </a:lnTo>
                          <a:lnTo>
                            <a:pt x="2149" y="4568"/>
                          </a:lnTo>
                          <a:lnTo>
                            <a:pt x="2320" y="4543"/>
                          </a:lnTo>
                          <a:lnTo>
                            <a:pt x="2491" y="4494"/>
                          </a:lnTo>
                          <a:lnTo>
                            <a:pt x="2638" y="4421"/>
                          </a:lnTo>
                          <a:lnTo>
                            <a:pt x="2784" y="4348"/>
                          </a:lnTo>
                          <a:lnTo>
                            <a:pt x="2931" y="4250"/>
                          </a:lnTo>
                          <a:lnTo>
                            <a:pt x="3077" y="4152"/>
                          </a:lnTo>
                          <a:lnTo>
                            <a:pt x="3200" y="4030"/>
                          </a:lnTo>
                          <a:lnTo>
                            <a:pt x="3346" y="3859"/>
                          </a:lnTo>
                          <a:lnTo>
                            <a:pt x="3493" y="3664"/>
                          </a:lnTo>
                          <a:lnTo>
                            <a:pt x="3615" y="3395"/>
                          </a:lnTo>
                          <a:lnTo>
                            <a:pt x="3761" y="3127"/>
                          </a:lnTo>
                          <a:lnTo>
                            <a:pt x="4005" y="2467"/>
                          </a:lnTo>
                          <a:lnTo>
                            <a:pt x="4225" y="1808"/>
                          </a:lnTo>
                          <a:lnTo>
                            <a:pt x="4421" y="1148"/>
                          </a:lnTo>
                          <a:lnTo>
                            <a:pt x="4543" y="611"/>
                          </a:lnTo>
                          <a:lnTo>
                            <a:pt x="4592" y="196"/>
                          </a:lnTo>
                          <a:lnTo>
                            <a:pt x="4592" y="74"/>
                          </a:lnTo>
                          <a:lnTo>
                            <a:pt x="4567" y="0"/>
                          </a:lnTo>
                          <a:close/>
                        </a:path>
                      </a:pathLst>
                    </a:custGeom>
                    <a:solidFill>
                      <a:srgbClr val="92D050"/>
                    </a:solidFill>
                    <a:ln w="28575">
                      <a:solidFill>
                        <a:schemeClr val="accent6">
                          <a:lumMod val="50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chemeClr val="dk1"/>
                        </a:solidFill>
                      </a:endParaRPr>
                    </a:p>
                  </p:txBody>
                </p:sp>
                <p:sp>
                  <p:nvSpPr>
                    <p:cNvPr id="227" name="Google Shape;4618;p39">
                      <a:extLst>
                        <a:ext uri="{FF2B5EF4-FFF2-40B4-BE49-F238E27FC236}">
                          <a16:creationId xmlns:a16="http://schemas.microsoft.com/office/drawing/2014/main" id="{07CBFA0F-8267-4333-8F63-1FD7A6E12A62}"/>
                        </a:ext>
                      </a:extLst>
                    </p:cNvPr>
                    <p:cNvSpPr/>
                    <p:nvPr/>
                  </p:nvSpPr>
                  <p:spPr>
                    <a:xfrm>
                      <a:off x="1979475" y="4542675"/>
                      <a:ext cx="156925" cy="156950"/>
                    </a:xfrm>
                    <a:custGeom>
                      <a:avLst/>
                      <a:gdLst/>
                      <a:ahLst/>
                      <a:cxnLst/>
                      <a:rect l="l" t="t" r="r" b="b"/>
                      <a:pathLst>
                        <a:path w="6277" h="6278" extrusionOk="0">
                          <a:moveTo>
                            <a:pt x="122" y="1"/>
                          </a:moveTo>
                          <a:lnTo>
                            <a:pt x="25" y="25"/>
                          </a:lnTo>
                          <a:lnTo>
                            <a:pt x="0" y="123"/>
                          </a:lnTo>
                          <a:lnTo>
                            <a:pt x="0" y="294"/>
                          </a:lnTo>
                          <a:lnTo>
                            <a:pt x="25" y="538"/>
                          </a:lnTo>
                          <a:lnTo>
                            <a:pt x="74" y="856"/>
                          </a:lnTo>
                          <a:lnTo>
                            <a:pt x="244" y="1613"/>
                          </a:lnTo>
                          <a:lnTo>
                            <a:pt x="489" y="2492"/>
                          </a:lnTo>
                          <a:lnTo>
                            <a:pt x="806" y="3420"/>
                          </a:lnTo>
                          <a:lnTo>
                            <a:pt x="977" y="3860"/>
                          </a:lnTo>
                          <a:lnTo>
                            <a:pt x="1148" y="4275"/>
                          </a:lnTo>
                          <a:lnTo>
                            <a:pt x="1319" y="4666"/>
                          </a:lnTo>
                          <a:lnTo>
                            <a:pt x="1514" y="5007"/>
                          </a:lnTo>
                          <a:lnTo>
                            <a:pt x="1710" y="5301"/>
                          </a:lnTo>
                          <a:lnTo>
                            <a:pt x="1905" y="5520"/>
                          </a:lnTo>
                          <a:lnTo>
                            <a:pt x="2076" y="5691"/>
                          </a:lnTo>
                          <a:lnTo>
                            <a:pt x="2272" y="5838"/>
                          </a:lnTo>
                          <a:lnTo>
                            <a:pt x="2467" y="5960"/>
                          </a:lnTo>
                          <a:lnTo>
                            <a:pt x="2687" y="6058"/>
                          </a:lnTo>
                          <a:lnTo>
                            <a:pt x="2907" y="6155"/>
                          </a:lnTo>
                          <a:lnTo>
                            <a:pt x="3126" y="6204"/>
                          </a:lnTo>
                          <a:lnTo>
                            <a:pt x="3371" y="6253"/>
                          </a:lnTo>
                          <a:lnTo>
                            <a:pt x="3590" y="6277"/>
                          </a:lnTo>
                          <a:lnTo>
                            <a:pt x="3835" y="6277"/>
                          </a:lnTo>
                          <a:lnTo>
                            <a:pt x="4054" y="6253"/>
                          </a:lnTo>
                          <a:lnTo>
                            <a:pt x="4299" y="6204"/>
                          </a:lnTo>
                          <a:lnTo>
                            <a:pt x="4519" y="6155"/>
                          </a:lnTo>
                          <a:lnTo>
                            <a:pt x="4738" y="6058"/>
                          </a:lnTo>
                          <a:lnTo>
                            <a:pt x="4958" y="5960"/>
                          </a:lnTo>
                          <a:lnTo>
                            <a:pt x="5154" y="5838"/>
                          </a:lnTo>
                          <a:lnTo>
                            <a:pt x="5349" y="5691"/>
                          </a:lnTo>
                          <a:lnTo>
                            <a:pt x="2003" y="2345"/>
                          </a:lnTo>
                          <a:lnTo>
                            <a:pt x="1954" y="2272"/>
                          </a:lnTo>
                          <a:lnTo>
                            <a:pt x="1954" y="2174"/>
                          </a:lnTo>
                          <a:lnTo>
                            <a:pt x="1954" y="2101"/>
                          </a:lnTo>
                          <a:lnTo>
                            <a:pt x="2003" y="2003"/>
                          </a:lnTo>
                          <a:lnTo>
                            <a:pt x="2101" y="1955"/>
                          </a:lnTo>
                          <a:lnTo>
                            <a:pt x="2272" y="1955"/>
                          </a:lnTo>
                          <a:lnTo>
                            <a:pt x="2345" y="2003"/>
                          </a:lnTo>
                          <a:lnTo>
                            <a:pt x="5691" y="5349"/>
                          </a:lnTo>
                          <a:lnTo>
                            <a:pt x="5837" y="5154"/>
                          </a:lnTo>
                          <a:lnTo>
                            <a:pt x="5959" y="4959"/>
                          </a:lnTo>
                          <a:lnTo>
                            <a:pt x="6057" y="4739"/>
                          </a:lnTo>
                          <a:lnTo>
                            <a:pt x="6155" y="4519"/>
                          </a:lnTo>
                          <a:lnTo>
                            <a:pt x="6204" y="4299"/>
                          </a:lnTo>
                          <a:lnTo>
                            <a:pt x="6253" y="4055"/>
                          </a:lnTo>
                          <a:lnTo>
                            <a:pt x="6277" y="3835"/>
                          </a:lnTo>
                          <a:lnTo>
                            <a:pt x="6277" y="3591"/>
                          </a:lnTo>
                          <a:lnTo>
                            <a:pt x="6253" y="3371"/>
                          </a:lnTo>
                          <a:lnTo>
                            <a:pt x="6204" y="3127"/>
                          </a:lnTo>
                          <a:lnTo>
                            <a:pt x="6155" y="2907"/>
                          </a:lnTo>
                          <a:lnTo>
                            <a:pt x="6057" y="2687"/>
                          </a:lnTo>
                          <a:lnTo>
                            <a:pt x="5959" y="2467"/>
                          </a:lnTo>
                          <a:lnTo>
                            <a:pt x="5837" y="2272"/>
                          </a:lnTo>
                          <a:lnTo>
                            <a:pt x="5691" y="2077"/>
                          </a:lnTo>
                          <a:lnTo>
                            <a:pt x="5520" y="1906"/>
                          </a:lnTo>
                          <a:lnTo>
                            <a:pt x="5300" y="1710"/>
                          </a:lnTo>
                          <a:lnTo>
                            <a:pt x="5007" y="1515"/>
                          </a:lnTo>
                          <a:lnTo>
                            <a:pt x="4665" y="1320"/>
                          </a:lnTo>
                          <a:lnTo>
                            <a:pt x="4274" y="1149"/>
                          </a:lnTo>
                          <a:lnTo>
                            <a:pt x="3859" y="978"/>
                          </a:lnTo>
                          <a:lnTo>
                            <a:pt x="3419" y="807"/>
                          </a:lnTo>
                          <a:lnTo>
                            <a:pt x="2491" y="489"/>
                          </a:lnTo>
                          <a:lnTo>
                            <a:pt x="1612" y="245"/>
                          </a:lnTo>
                          <a:lnTo>
                            <a:pt x="855" y="74"/>
                          </a:lnTo>
                          <a:lnTo>
                            <a:pt x="538" y="25"/>
                          </a:lnTo>
                          <a:lnTo>
                            <a:pt x="293" y="1"/>
                          </a:lnTo>
                          <a:close/>
                        </a:path>
                      </a:pathLst>
                    </a:custGeom>
                    <a:solidFill>
                      <a:srgbClr val="92D050"/>
                    </a:solidFill>
                    <a:ln w="28575">
                      <a:solidFill>
                        <a:schemeClr val="accent6">
                          <a:lumMod val="50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chemeClr val="dk1"/>
                        </a:solidFill>
                      </a:endParaRPr>
                    </a:p>
                  </p:txBody>
                </p:sp>
                <p:sp>
                  <p:nvSpPr>
                    <p:cNvPr id="228" name="Google Shape;4619;p39">
                      <a:extLst>
                        <a:ext uri="{FF2B5EF4-FFF2-40B4-BE49-F238E27FC236}">
                          <a16:creationId xmlns:a16="http://schemas.microsoft.com/office/drawing/2014/main" id="{7560096B-09CF-42FF-87A2-21F3546F6672}"/>
                        </a:ext>
                      </a:extLst>
                    </p:cNvPr>
                    <p:cNvSpPr/>
                    <p:nvPr/>
                  </p:nvSpPr>
                  <p:spPr>
                    <a:xfrm>
                      <a:off x="2041125" y="4289300"/>
                      <a:ext cx="240000" cy="509225"/>
                    </a:xfrm>
                    <a:custGeom>
                      <a:avLst/>
                      <a:gdLst/>
                      <a:ahLst/>
                      <a:cxnLst/>
                      <a:rect l="l" t="t" r="r" b="b"/>
                      <a:pathLst>
                        <a:path w="9600" h="20369" extrusionOk="0">
                          <a:moveTo>
                            <a:pt x="4788" y="3664"/>
                          </a:moveTo>
                          <a:lnTo>
                            <a:pt x="5032" y="3688"/>
                          </a:lnTo>
                          <a:lnTo>
                            <a:pt x="5228" y="3761"/>
                          </a:lnTo>
                          <a:lnTo>
                            <a:pt x="5423" y="3859"/>
                          </a:lnTo>
                          <a:lnTo>
                            <a:pt x="5594" y="3981"/>
                          </a:lnTo>
                          <a:lnTo>
                            <a:pt x="5716" y="4152"/>
                          </a:lnTo>
                          <a:lnTo>
                            <a:pt x="5838" y="4347"/>
                          </a:lnTo>
                          <a:lnTo>
                            <a:pt x="5887" y="4567"/>
                          </a:lnTo>
                          <a:lnTo>
                            <a:pt x="5911" y="4787"/>
                          </a:lnTo>
                          <a:lnTo>
                            <a:pt x="5887" y="5007"/>
                          </a:lnTo>
                          <a:lnTo>
                            <a:pt x="5838" y="5227"/>
                          </a:lnTo>
                          <a:lnTo>
                            <a:pt x="5716" y="5422"/>
                          </a:lnTo>
                          <a:lnTo>
                            <a:pt x="5594" y="5569"/>
                          </a:lnTo>
                          <a:lnTo>
                            <a:pt x="5423" y="5715"/>
                          </a:lnTo>
                          <a:lnTo>
                            <a:pt x="5228" y="5813"/>
                          </a:lnTo>
                          <a:lnTo>
                            <a:pt x="5032" y="5886"/>
                          </a:lnTo>
                          <a:lnTo>
                            <a:pt x="4788" y="5911"/>
                          </a:lnTo>
                          <a:lnTo>
                            <a:pt x="4568" y="5886"/>
                          </a:lnTo>
                          <a:lnTo>
                            <a:pt x="4348" y="5813"/>
                          </a:lnTo>
                          <a:lnTo>
                            <a:pt x="4177" y="5715"/>
                          </a:lnTo>
                          <a:lnTo>
                            <a:pt x="4006" y="5569"/>
                          </a:lnTo>
                          <a:lnTo>
                            <a:pt x="3860" y="5422"/>
                          </a:lnTo>
                          <a:lnTo>
                            <a:pt x="3762" y="5227"/>
                          </a:lnTo>
                          <a:lnTo>
                            <a:pt x="3689" y="5007"/>
                          </a:lnTo>
                          <a:lnTo>
                            <a:pt x="3664" y="4787"/>
                          </a:lnTo>
                          <a:lnTo>
                            <a:pt x="3689" y="4567"/>
                          </a:lnTo>
                          <a:lnTo>
                            <a:pt x="3762" y="4347"/>
                          </a:lnTo>
                          <a:lnTo>
                            <a:pt x="3860" y="4152"/>
                          </a:lnTo>
                          <a:lnTo>
                            <a:pt x="4006" y="3981"/>
                          </a:lnTo>
                          <a:lnTo>
                            <a:pt x="4177" y="3859"/>
                          </a:lnTo>
                          <a:lnTo>
                            <a:pt x="4348" y="3761"/>
                          </a:lnTo>
                          <a:lnTo>
                            <a:pt x="4568" y="3688"/>
                          </a:lnTo>
                          <a:lnTo>
                            <a:pt x="4788" y="3664"/>
                          </a:lnTo>
                          <a:close/>
                          <a:moveTo>
                            <a:pt x="4568" y="0"/>
                          </a:moveTo>
                          <a:lnTo>
                            <a:pt x="4348" y="49"/>
                          </a:lnTo>
                          <a:lnTo>
                            <a:pt x="4153" y="122"/>
                          </a:lnTo>
                          <a:lnTo>
                            <a:pt x="3933" y="220"/>
                          </a:lnTo>
                          <a:lnTo>
                            <a:pt x="3738" y="342"/>
                          </a:lnTo>
                          <a:lnTo>
                            <a:pt x="3542" y="489"/>
                          </a:lnTo>
                          <a:lnTo>
                            <a:pt x="3347" y="684"/>
                          </a:lnTo>
                          <a:lnTo>
                            <a:pt x="3176" y="904"/>
                          </a:lnTo>
                          <a:lnTo>
                            <a:pt x="2907" y="855"/>
                          </a:lnTo>
                          <a:lnTo>
                            <a:pt x="2663" y="855"/>
                          </a:lnTo>
                          <a:lnTo>
                            <a:pt x="2394" y="904"/>
                          </a:lnTo>
                          <a:lnTo>
                            <a:pt x="2175" y="953"/>
                          </a:lnTo>
                          <a:lnTo>
                            <a:pt x="1955" y="1026"/>
                          </a:lnTo>
                          <a:lnTo>
                            <a:pt x="1759" y="1124"/>
                          </a:lnTo>
                          <a:lnTo>
                            <a:pt x="1564" y="1246"/>
                          </a:lnTo>
                          <a:lnTo>
                            <a:pt x="1393" y="1392"/>
                          </a:lnTo>
                          <a:lnTo>
                            <a:pt x="1271" y="1563"/>
                          </a:lnTo>
                          <a:lnTo>
                            <a:pt x="1124" y="1734"/>
                          </a:lnTo>
                          <a:lnTo>
                            <a:pt x="1027" y="1930"/>
                          </a:lnTo>
                          <a:lnTo>
                            <a:pt x="953" y="2149"/>
                          </a:lnTo>
                          <a:lnTo>
                            <a:pt x="905" y="2394"/>
                          </a:lnTo>
                          <a:lnTo>
                            <a:pt x="880" y="2638"/>
                          </a:lnTo>
                          <a:lnTo>
                            <a:pt x="880" y="2906"/>
                          </a:lnTo>
                          <a:lnTo>
                            <a:pt x="905" y="3175"/>
                          </a:lnTo>
                          <a:lnTo>
                            <a:pt x="685" y="3346"/>
                          </a:lnTo>
                          <a:lnTo>
                            <a:pt x="514" y="3517"/>
                          </a:lnTo>
                          <a:lnTo>
                            <a:pt x="343" y="3712"/>
                          </a:lnTo>
                          <a:lnTo>
                            <a:pt x="221" y="3932"/>
                          </a:lnTo>
                          <a:lnTo>
                            <a:pt x="123" y="4128"/>
                          </a:lnTo>
                          <a:lnTo>
                            <a:pt x="50" y="4347"/>
                          </a:lnTo>
                          <a:lnTo>
                            <a:pt x="25" y="4567"/>
                          </a:lnTo>
                          <a:lnTo>
                            <a:pt x="1" y="4787"/>
                          </a:lnTo>
                          <a:lnTo>
                            <a:pt x="25" y="5007"/>
                          </a:lnTo>
                          <a:lnTo>
                            <a:pt x="50" y="5227"/>
                          </a:lnTo>
                          <a:lnTo>
                            <a:pt x="123" y="5422"/>
                          </a:lnTo>
                          <a:lnTo>
                            <a:pt x="221" y="5642"/>
                          </a:lnTo>
                          <a:lnTo>
                            <a:pt x="343" y="5837"/>
                          </a:lnTo>
                          <a:lnTo>
                            <a:pt x="514" y="6033"/>
                          </a:lnTo>
                          <a:lnTo>
                            <a:pt x="685" y="6228"/>
                          </a:lnTo>
                          <a:lnTo>
                            <a:pt x="905" y="6399"/>
                          </a:lnTo>
                          <a:lnTo>
                            <a:pt x="880" y="6668"/>
                          </a:lnTo>
                          <a:lnTo>
                            <a:pt x="880" y="6936"/>
                          </a:lnTo>
                          <a:lnTo>
                            <a:pt x="905" y="7181"/>
                          </a:lnTo>
                          <a:lnTo>
                            <a:pt x="953" y="7400"/>
                          </a:lnTo>
                          <a:lnTo>
                            <a:pt x="1027" y="7620"/>
                          </a:lnTo>
                          <a:lnTo>
                            <a:pt x="1124" y="7816"/>
                          </a:lnTo>
                          <a:lnTo>
                            <a:pt x="1271" y="8011"/>
                          </a:lnTo>
                          <a:lnTo>
                            <a:pt x="1393" y="8182"/>
                          </a:lnTo>
                          <a:lnTo>
                            <a:pt x="1564" y="8328"/>
                          </a:lnTo>
                          <a:lnTo>
                            <a:pt x="1759" y="8451"/>
                          </a:lnTo>
                          <a:lnTo>
                            <a:pt x="1955" y="8548"/>
                          </a:lnTo>
                          <a:lnTo>
                            <a:pt x="2175" y="8621"/>
                          </a:lnTo>
                          <a:lnTo>
                            <a:pt x="2394" y="8670"/>
                          </a:lnTo>
                          <a:lnTo>
                            <a:pt x="2663" y="8695"/>
                          </a:lnTo>
                          <a:lnTo>
                            <a:pt x="2907" y="8695"/>
                          </a:lnTo>
                          <a:lnTo>
                            <a:pt x="3176" y="8670"/>
                          </a:lnTo>
                          <a:lnTo>
                            <a:pt x="3420" y="8939"/>
                          </a:lnTo>
                          <a:lnTo>
                            <a:pt x="3664" y="9159"/>
                          </a:lnTo>
                          <a:lnTo>
                            <a:pt x="3933" y="9354"/>
                          </a:lnTo>
                          <a:lnTo>
                            <a:pt x="4202" y="9476"/>
                          </a:lnTo>
                          <a:lnTo>
                            <a:pt x="4202" y="19783"/>
                          </a:lnTo>
                          <a:lnTo>
                            <a:pt x="4226" y="19905"/>
                          </a:lnTo>
                          <a:lnTo>
                            <a:pt x="4251" y="20027"/>
                          </a:lnTo>
                          <a:lnTo>
                            <a:pt x="4299" y="20125"/>
                          </a:lnTo>
                          <a:lnTo>
                            <a:pt x="4373" y="20198"/>
                          </a:lnTo>
                          <a:lnTo>
                            <a:pt x="4470" y="20271"/>
                          </a:lnTo>
                          <a:lnTo>
                            <a:pt x="4568" y="20345"/>
                          </a:lnTo>
                          <a:lnTo>
                            <a:pt x="4666" y="20369"/>
                          </a:lnTo>
                          <a:lnTo>
                            <a:pt x="4910" y="20369"/>
                          </a:lnTo>
                          <a:lnTo>
                            <a:pt x="5032" y="20345"/>
                          </a:lnTo>
                          <a:lnTo>
                            <a:pt x="5130" y="20271"/>
                          </a:lnTo>
                          <a:lnTo>
                            <a:pt x="5203" y="20198"/>
                          </a:lnTo>
                          <a:lnTo>
                            <a:pt x="5276" y="20125"/>
                          </a:lnTo>
                          <a:lnTo>
                            <a:pt x="5350" y="20027"/>
                          </a:lnTo>
                          <a:lnTo>
                            <a:pt x="5374" y="19905"/>
                          </a:lnTo>
                          <a:lnTo>
                            <a:pt x="5374" y="19783"/>
                          </a:lnTo>
                          <a:lnTo>
                            <a:pt x="5374" y="9476"/>
                          </a:lnTo>
                          <a:lnTo>
                            <a:pt x="5667" y="9354"/>
                          </a:lnTo>
                          <a:lnTo>
                            <a:pt x="5936" y="9159"/>
                          </a:lnTo>
                          <a:lnTo>
                            <a:pt x="6180" y="8939"/>
                          </a:lnTo>
                          <a:lnTo>
                            <a:pt x="6400" y="8670"/>
                          </a:lnTo>
                          <a:lnTo>
                            <a:pt x="6668" y="8695"/>
                          </a:lnTo>
                          <a:lnTo>
                            <a:pt x="6937" y="8695"/>
                          </a:lnTo>
                          <a:lnTo>
                            <a:pt x="7181" y="8670"/>
                          </a:lnTo>
                          <a:lnTo>
                            <a:pt x="7426" y="8621"/>
                          </a:lnTo>
                          <a:lnTo>
                            <a:pt x="7645" y="8548"/>
                          </a:lnTo>
                          <a:lnTo>
                            <a:pt x="7841" y="8451"/>
                          </a:lnTo>
                          <a:lnTo>
                            <a:pt x="8012" y="8328"/>
                          </a:lnTo>
                          <a:lnTo>
                            <a:pt x="8183" y="8182"/>
                          </a:lnTo>
                          <a:lnTo>
                            <a:pt x="8329" y="8011"/>
                          </a:lnTo>
                          <a:lnTo>
                            <a:pt x="8451" y="7816"/>
                          </a:lnTo>
                          <a:lnTo>
                            <a:pt x="8549" y="7620"/>
                          </a:lnTo>
                          <a:lnTo>
                            <a:pt x="8622" y="7400"/>
                          </a:lnTo>
                          <a:lnTo>
                            <a:pt x="8696" y="7181"/>
                          </a:lnTo>
                          <a:lnTo>
                            <a:pt x="8720" y="6936"/>
                          </a:lnTo>
                          <a:lnTo>
                            <a:pt x="8720" y="6668"/>
                          </a:lnTo>
                          <a:lnTo>
                            <a:pt x="8696" y="6399"/>
                          </a:lnTo>
                          <a:lnTo>
                            <a:pt x="8891" y="6228"/>
                          </a:lnTo>
                          <a:lnTo>
                            <a:pt x="9086" y="6033"/>
                          </a:lnTo>
                          <a:lnTo>
                            <a:pt x="9233" y="5837"/>
                          </a:lnTo>
                          <a:lnTo>
                            <a:pt x="9355" y="5642"/>
                          </a:lnTo>
                          <a:lnTo>
                            <a:pt x="9453" y="5422"/>
                          </a:lnTo>
                          <a:lnTo>
                            <a:pt x="9526" y="5227"/>
                          </a:lnTo>
                          <a:lnTo>
                            <a:pt x="9575" y="5007"/>
                          </a:lnTo>
                          <a:lnTo>
                            <a:pt x="9599" y="4787"/>
                          </a:lnTo>
                          <a:lnTo>
                            <a:pt x="9575" y="4567"/>
                          </a:lnTo>
                          <a:lnTo>
                            <a:pt x="9526" y="4347"/>
                          </a:lnTo>
                          <a:lnTo>
                            <a:pt x="9453" y="4128"/>
                          </a:lnTo>
                          <a:lnTo>
                            <a:pt x="9355" y="3932"/>
                          </a:lnTo>
                          <a:lnTo>
                            <a:pt x="9233" y="3712"/>
                          </a:lnTo>
                          <a:lnTo>
                            <a:pt x="9086" y="3517"/>
                          </a:lnTo>
                          <a:lnTo>
                            <a:pt x="8891" y="3346"/>
                          </a:lnTo>
                          <a:lnTo>
                            <a:pt x="8696" y="3175"/>
                          </a:lnTo>
                          <a:lnTo>
                            <a:pt x="8720" y="2906"/>
                          </a:lnTo>
                          <a:lnTo>
                            <a:pt x="8720" y="2638"/>
                          </a:lnTo>
                          <a:lnTo>
                            <a:pt x="8696" y="2394"/>
                          </a:lnTo>
                          <a:lnTo>
                            <a:pt x="8622" y="2149"/>
                          </a:lnTo>
                          <a:lnTo>
                            <a:pt x="8549" y="1930"/>
                          </a:lnTo>
                          <a:lnTo>
                            <a:pt x="8451" y="1734"/>
                          </a:lnTo>
                          <a:lnTo>
                            <a:pt x="8329" y="1563"/>
                          </a:lnTo>
                          <a:lnTo>
                            <a:pt x="8183" y="1392"/>
                          </a:lnTo>
                          <a:lnTo>
                            <a:pt x="8012" y="1246"/>
                          </a:lnTo>
                          <a:lnTo>
                            <a:pt x="7841" y="1124"/>
                          </a:lnTo>
                          <a:lnTo>
                            <a:pt x="7645" y="1026"/>
                          </a:lnTo>
                          <a:lnTo>
                            <a:pt x="7426" y="953"/>
                          </a:lnTo>
                          <a:lnTo>
                            <a:pt x="7181" y="904"/>
                          </a:lnTo>
                          <a:lnTo>
                            <a:pt x="6937" y="855"/>
                          </a:lnTo>
                          <a:lnTo>
                            <a:pt x="6668" y="855"/>
                          </a:lnTo>
                          <a:lnTo>
                            <a:pt x="6400" y="904"/>
                          </a:lnTo>
                          <a:lnTo>
                            <a:pt x="6229" y="684"/>
                          </a:lnTo>
                          <a:lnTo>
                            <a:pt x="6058" y="489"/>
                          </a:lnTo>
                          <a:lnTo>
                            <a:pt x="5863" y="342"/>
                          </a:lnTo>
                          <a:lnTo>
                            <a:pt x="5643" y="220"/>
                          </a:lnTo>
                          <a:lnTo>
                            <a:pt x="5447" y="122"/>
                          </a:lnTo>
                          <a:lnTo>
                            <a:pt x="5228" y="49"/>
                          </a:lnTo>
                          <a:lnTo>
                            <a:pt x="5008" y="0"/>
                          </a:lnTo>
                          <a:close/>
                        </a:path>
                      </a:pathLst>
                    </a:custGeom>
                    <a:solidFill>
                      <a:schemeClr val="accent5"/>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dirty="0">
                        <a:solidFill>
                          <a:schemeClr val="dk1"/>
                        </a:solidFill>
                      </a:endParaRPr>
                    </a:p>
                  </p:txBody>
                </p:sp>
              </p:grpSp>
            </p:grpSp>
            <p:grpSp>
              <p:nvGrpSpPr>
                <p:cNvPr id="197" name="Group 196">
                  <a:extLst>
                    <a:ext uri="{FF2B5EF4-FFF2-40B4-BE49-F238E27FC236}">
                      <a16:creationId xmlns:a16="http://schemas.microsoft.com/office/drawing/2014/main" id="{269E4405-A36B-4643-B6A8-F9EC10E7FFD3}"/>
                    </a:ext>
                  </a:extLst>
                </p:cNvPr>
                <p:cNvGrpSpPr/>
                <p:nvPr/>
              </p:nvGrpSpPr>
              <p:grpSpPr>
                <a:xfrm>
                  <a:off x="3014342" y="2196868"/>
                  <a:ext cx="1935913" cy="1903047"/>
                  <a:chOff x="309720" y="1846006"/>
                  <a:chExt cx="1935913" cy="1903047"/>
                </a:xfrm>
              </p:grpSpPr>
              <p:grpSp>
                <p:nvGrpSpPr>
                  <p:cNvPr id="206" name="Google Shape;4616;p39">
                    <a:extLst>
                      <a:ext uri="{FF2B5EF4-FFF2-40B4-BE49-F238E27FC236}">
                        <a16:creationId xmlns:a16="http://schemas.microsoft.com/office/drawing/2014/main" id="{71CF19F2-0447-44BD-8A1D-8EEAE54FA02E}"/>
                      </a:ext>
                    </a:extLst>
                  </p:cNvPr>
                  <p:cNvGrpSpPr>
                    <a:grpSpLocks noChangeAspect="1"/>
                  </p:cNvGrpSpPr>
                  <p:nvPr/>
                </p:nvGrpSpPr>
                <p:grpSpPr>
                  <a:xfrm>
                    <a:off x="842790" y="2206843"/>
                    <a:ext cx="464624" cy="733864"/>
                    <a:chOff x="1979475" y="4289300"/>
                    <a:chExt cx="322400" cy="509225"/>
                  </a:xfrm>
                </p:grpSpPr>
                <p:sp>
                  <p:nvSpPr>
                    <p:cNvPr id="219" name="Google Shape;4617;p39">
                      <a:extLst>
                        <a:ext uri="{FF2B5EF4-FFF2-40B4-BE49-F238E27FC236}">
                          <a16:creationId xmlns:a16="http://schemas.microsoft.com/office/drawing/2014/main" id="{DF54B792-F54F-4705-8961-13750E13EE7E}"/>
                        </a:ext>
                      </a:extLst>
                    </p:cNvPr>
                    <p:cNvSpPr/>
                    <p:nvPr/>
                  </p:nvSpPr>
                  <p:spPr>
                    <a:xfrm>
                      <a:off x="2187075" y="4509100"/>
                      <a:ext cx="114800" cy="114800"/>
                    </a:xfrm>
                    <a:custGeom>
                      <a:avLst/>
                      <a:gdLst/>
                      <a:ahLst/>
                      <a:cxnLst/>
                      <a:rect l="l" t="t" r="r" b="b"/>
                      <a:pathLst>
                        <a:path w="4592" h="4592" extrusionOk="0">
                          <a:moveTo>
                            <a:pt x="4396" y="0"/>
                          </a:moveTo>
                          <a:lnTo>
                            <a:pt x="3981" y="49"/>
                          </a:lnTo>
                          <a:lnTo>
                            <a:pt x="3419" y="171"/>
                          </a:lnTo>
                          <a:lnTo>
                            <a:pt x="2784" y="367"/>
                          </a:lnTo>
                          <a:lnTo>
                            <a:pt x="2100" y="587"/>
                          </a:lnTo>
                          <a:lnTo>
                            <a:pt x="1465" y="831"/>
                          </a:lnTo>
                          <a:lnTo>
                            <a:pt x="1172" y="953"/>
                          </a:lnTo>
                          <a:lnTo>
                            <a:pt x="928" y="1099"/>
                          </a:lnTo>
                          <a:lnTo>
                            <a:pt x="708" y="1246"/>
                          </a:lnTo>
                          <a:lnTo>
                            <a:pt x="562" y="1368"/>
                          </a:lnTo>
                          <a:lnTo>
                            <a:pt x="440" y="1515"/>
                          </a:lnTo>
                          <a:lnTo>
                            <a:pt x="318" y="1637"/>
                          </a:lnTo>
                          <a:lnTo>
                            <a:pt x="244" y="1808"/>
                          </a:lnTo>
                          <a:lnTo>
                            <a:pt x="171" y="1954"/>
                          </a:lnTo>
                          <a:lnTo>
                            <a:pt x="98" y="2101"/>
                          </a:lnTo>
                          <a:lnTo>
                            <a:pt x="49" y="2272"/>
                          </a:lnTo>
                          <a:lnTo>
                            <a:pt x="25" y="2443"/>
                          </a:lnTo>
                          <a:lnTo>
                            <a:pt x="0" y="2589"/>
                          </a:lnTo>
                          <a:lnTo>
                            <a:pt x="0" y="2760"/>
                          </a:lnTo>
                          <a:lnTo>
                            <a:pt x="25" y="2931"/>
                          </a:lnTo>
                          <a:lnTo>
                            <a:pt x="49" y="3102"/>
                          </a:lnTo>
                          <a:lnTo>
                            <a:pt x="98" y="3273"/>
                          </a:lnTo>
                          <a:lnTo>
                            <a:pt x="147" y="3420"/>
                          </a:lnTo>
                          <a:lnTo>
                            <a:pt x="220" y="3566"/>
                          </a:lnTo>
                          <a:lnTo>
                            <a:pt x="318" y="3737"/>
                          </a:lnTo>
                          <a:lnTo>
                            <a:pt x="415" y="3859"/>
                          </a:lnTo>
                          <a:lnTo>
                            <a:pt x="2418" y="1857"/>
                          </a:lnTo>
                          <a:lnTo>
                            <a:pt x="2491" y="1808"/>
                          </a:lnTo>
                          <a:lnTo>
                            <a:pt x="2638" y="1808"/>
                          </a:lnTo>
                          <a:lnTo>
                            <a:pt x="2711" y="1857"/>
                          </a:lnTo>
                          <a:lnTo>
                            <a:pt x="2760" y="1930"/>
                          </a:lnTo>
                          <a:lnTo>
                            <a:pt x="2784" y="2028"/>
                          </a:lnTo>
                          <a:lnTo>
                            <a:pt x="2760" y="2101"/>
                          </a:lnTo>
                          <a:lnTo>
                            <a:pt x="2711" y="2174"/>
                          </a:lnTo>
                          <a:lnTo>
                            <a:pt x="708" y="4177"/>
                          </a:lnTo>
                          <a:lnTo>
                            <a:pt x="855" y="4274"/>
                          </a:lnTo>
                          <a:lnTo>
                            <a:pt x="1001" y="4372"/>
                          </a:lnTo>
                          <a:lnTo>
                            <a:pt x="1172" y="4445"/>
                          </a:lnTo>
                          <a:lnTo>
                            <a:pt x="1319" y="4494"/>
                          </a:lnTo>
                          <a:lnTo>
                            <a:pt x="1490" y="4543"/>
                          </a:lnTo>
                          <a:lnTo>
                            <a:pt x="1661" y="4568"/>
                          </a:lnTo>
                          <a:lnTo>
                            <a:pt x="1807" y="4592"/>
                          </a:lnTo>
                          <a:lnTo>
                            <a:pt x="1978" y="4568"/>
                          </a:lnTo>
                          <a:lnTo>
                            <a:pt x="2149" y="4568"/>
                          </a:lnTo>
                          <a:lnTo>
                            <a:pt x="2320" y="4543"/>
                          </a:lnTo>
                          <a:lnTo>
                            <a:pt x="2491" y="4494"/>
                          </a:lnTo>
                          <a:lnTo>
                            <a:pt x="2638" y="4421"/>
                          </a:lnTo>
                          <a:lnTo>
                            <a:pt x="2784" y="4348"/>
                          </a:lnTo>
                          <a:lnTo>
                            <a:pt x="2931" y="4250"/>
                          </a:lnTo>
                          <a:lnTo>
                            <a:pt x="3077" y="4152"/>
                          </a:lnTo>
                          <a:lnTo>
                            <a:pt x="3200" y="4030"/>
                          </a:lnTo>
                          <a:lnTo>
                            <a:pt x="3346" y="3859"/>
                          </a:lnTo>
                          <a:lnTo>
                            <a:pt x="3493" y="3664"/>
                          </a:lnTo>
                          <a:lnTo>
                            <a:pt x="3615" y="3395"/>
                          </a:lnTo>
                          <a:lnTo>
                            <a:pt x="3761" y="3127"/>
                          </a:lnTo>
                          <a:lnTo>
                            <a:pt x="4005" y="2467"/>
                          </a:lnTo>
                          <a:lnTo>
                            <a:pt x="4225" y="1808"/>
                          </a:lnTo>
                          <a:lnTo>
                            <a:pt x="4421" y="1148"/>
                          </a:lnTo>
                          <a:lnTo>
                            <a:pt x="4543" y="611"/>
                          </a:lnTo>
                          <a:lnTo>
                            <a:pt x="4592" y="196"/>
                          </a:lnTo>
                          <a:lnTo>
                            <a:pt x="4592" y="74"/>
                          </a:lnTo>
                          <a:lnTo>
                            <a:pt x="4567" y="0"/>
                          </a:lnTo>
                          <a:close/>
                        </a:path>
                      </a:pathLst>
                    </a:custGeom>
                    <a:solidFill>
                      <a:srgbClr val="92D050"/>
                    </a:solidFill>
                    <a:ln w="28575">
                      <a:solidFill>
                        <a:schemeClr val="accent6">
                          <a:lumMod val="50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chemeClr val="dk1"/>
                        </a:solidFill>
                      </a:endParaRPr>
                    </a:p>
                  </p:txBody>
                </p:sp>
                <p:sp>
                  <p:nvSpPr>
                    <p:cNvPr id="220" name="Google Shape;4618;p39">
                      <a:extLst>
                        <a:ext uri="{FF2B5EF4-FFF2-40B4-BE49-F238E27FC236}">
                          <a16:creationId xmlns:a16="http://schemas.microsoft.com/office/drawing/2014/main" id="{3524A35C-3F59-4B5D-94CE-171C4A2DD87F}"/>
                        </a:ext>
                      </a:extLst>
                    </p:cNvPr>
                    <p:cNvSpPr/>
                    <p:nvPr/>
                  </p:nvSpPr>
                  <p:spPr>
                    <a:xfrm>
                      <a:off x="1979475" y="4542675"/>
                      <a:ext cx="156925" cy="156950"/>
                    </a:xfrm>
                    <a:custGeom>
                      <a:avLst/>
                      <a:gdLst/>
                      <a:ahLst/>
                      <a:cxnLst/>
                      <a:rect l="l" t="t" r="r" b="b"/>
                      <a:pathLst>
                        <a:path w="6277" h="6278" extrusionOk="0">
                          <a:moveTo>
                            <a:pt x="122" y="1"/>
                          </a:moveTo>
                          <a:lnTo>
                            <a:pt x="25" y="25"/>
                          </a:lnTo>
                          <a:lnTo>
                            <a:pt x="0" y="123"/>
                          </a:lnTo>
                          <a:lnTo>
                            <a:pt x="0" y="294"/>
                          </a:lnTo>
                          <a:lnTo>
                            <a:pt x="25" y="538"/>
                          </a:lnTo>
                          <a:lnTo>
                            <a:pt x="74" y="856"/>
                          </a:lnTo>
                          <a:lnTo>
                            <a:pt x="244" y="1613"/>
                          </a:lnTo>
                          <a:lnTo>
                            <a:pt x="489" y="2492"/>
                          </a:lnTo>
                          <a:lnTo>
                            <a:pt x="806" y="3420"/>
                          </a:lnTo>
                          <a:lnTo>
                            <a:pt x="977" y="3860"/>
                          </a:lnTo>
                          <a:lnTo>
                            <a:pt x="1148" y="4275"/>
                          </a:lnTo>
                          <a:lnTo>
                            <a:pt x="1319" y="4666"/>
                          </a:lnTo>
                          <a:lnTo>
                            <a:pt x="1514" y="5007"/>
                          </a:lnTo>
                          <a:lnTo>
                            <a:pt x="1710" y="5301"/>
                          </a:lnTo>
                          <a:lnTo>
                            <a:pt x="1905" y="5520"/>
                          </a:lnTo>
                          <a:lnTo>
                            <a:pt x="2076" y="5691"/>
                          </a:lnTo>
                          <a:lnTo>
                            <a:pt x="2272" y="5838"/>
                          </a:lnTo>
                          <a:lnTo>
                            <a:pt x="2467" y="5960"/>
                          </a:lnTo>
                          <a:lnTo>
                            <a:pt x="2687" y="6058"/>
                          </a:lnTo>
                          <a:lnTo>
                            <a:pt x="2907" y="6155"/>
                          </a:lnTo>
                          <a:lnTo>
                            <a:pt x="3126" y="6204"/>
                          </a:lnTo>
                          <a:lnTo>
                            <a:pt x="3371" y="6253"/>
                          </a:lnTo>
                          <a:lnTo>
                            <a:pt x="3590" y="6277"/>
                          </a:lnTo>
                          <a:lnTo>
                            <a:pt x="3835" y="6277"/>
                          </a:lnTo>
                          <a:lnTo>
                            <a:pt x="4054" y="6253"/>
                          </a:lnTo>
                          <a:lnTo>
                            <a:pt x="4299" y="6204"/>
                          </a:lnTo>
                          <a:lnTo>
                            <a:pt x="4519" y="6155"/>
                          </a:lnTo>
                          <a:lnTo>
                            <a:pt x="4738" y="6058"/>
                          </a:lnTo>
                          <a:lnTo>
                            <a:pt x="4958" y="5960"/>
                          </a:lnTo>
                          <a:lnTo>
                            <a:pt x="5154" y="5838"/>
                          </a:lnTo>
                          <a:lnTo>
                            <a:pt x="5349" y="5691"/>
                          </a:lnTo>
                          <a:lnTo>
                            <a:pt x="2003" y="2345"/>
                          </a:lnTo>
                          <a:lnTo>
                            <a:pt x="1954" y="2272"/>
                          </a:lnTo>
                          <a:lnTo>
                            <a:pt x="1954" y="2174"/>
                          </a:lnTo>
                          <a:lnTo>
                            <a:pt x="1954" y="2101"/>
                          </a:lnTo>
                          <a:lnTo>
                            <a:pt x="2003" y="2003"/>
                          </a:lnTo>
                          <a:lnTo>
                            <a:pt x="2101" y="1955"/>
                          </a:lnTo>
                          <a:lnTo>
                            <a:pt x="2272" y="1955"/>
                          </a:lnTo>
                          <a:lnTo>
                            <a:pt x="2345" y="2003"/>
                          </a:lnTo>
                          <a:lnTo>
                            <a:pt x="5691" y="5349"/>
                          </a:lnTo>
                          <a:lnTo>
                            <a:pt x="5837" y="5154"/>
                          </a:lnTo>
                          <a:lnTo>
                            <a:pt x="5959" y="4959"/>
                          </a:lnTo>
                          <a:lnTo>
                            <a:pt x="6057" y="4739"/>
                          </a:lnTo>
                          <a:lnTo>
                            <a:pt x="6155" y="4519"/>
                          </a:lnTo>
                          <a:lnTo>
                            <a:pt x="6204" y="4299"/>
                          </a:lnTo>
                          <a:lnTo>
                            <a:pt x="6253" y="4055"/>
                          </a:lnTo>
                          <a:lnTo>
                            <a:pt x="6277" y="3835"/>
                          </a:lnTo>
                          <a:lnTo>
                            <a:pt x="6277" y="3591"/>
                          </a:lnTo>
                          <a:lnTo>
                            <a:pt x="6253" y="3371"/>
                          </a:lnTo>
                          <a:lnTo>
                            <a:pt x="6204" y="3127"/>
                          </a:lnTo>
                          <a:lnTo>
                            <a:pt x="6155" y="2907"/>
                          </a:lnTo>
                          <a:lnTo>
                            <a:pt x="6057" y="2687"/>
                          </a:lnTo>
                          <a:lnTo>
                            <a:pt x="5959" y="2467"/>
                          </a:lnTo>
                          <a:lnTo>
                            <a:pt x="5837" y="2272"/>
                          </a:lnTo>
                          <a:lnTo>
                            <a:pt x="5691" y="2077"/>
                          </a:lnTo>
                          <a:lnTo>
                            <a:pt x="5520" y="1906"/>
                          </a:lnTo>
                          <a:lnTo>
                            <a:pt x="5300" y="1710"/>
                          </a:lnTo>
                          <a:lnTo>
                            <a:pt x="5007" y="1515"/>
                          </a:lnTo>
                          <a:lnTo>
                            <a:pt x="4665" y="1320"/>
                          </a:lnTo>
                          <a:lnTo>
                            <a:pt x="4274" y="1149"/>
                          </a:lnTo>
                          <a:lnTo>
                            <a:pt x="3859" y="978"/>
                          </a:lnTo>
                          <a:lnTo>
                            <a:pt x="3419" y="807"/>
                          </a:lnTo>
                          <a:lnTo>
                            <a:pt x="2491" y="489"/>
                          </a:lnTo>
                          <a:lnTo>
                            <a:pt x="1612" y="245"/>
                          </a:lnTo>
                          <a:lnTo>
                            <a:pt x="855" y="74"/>
                          </a:lnTo>
                          <a:lnTo>
                            <a:pt x="538" y="25"/>
                          </a:lnTo>
                          <a:lnTo>
                            <a:pt x="293" y="1"/>
                          </a:lnTo>
                          <a:close/>
                        </a:path>
                      </a:pathLst>
                    </a:custGeom>
                    <a:solidFill>
                      <a:srgbClr val="92D050"/>
                    </a:solidFill>
                    <a:ln w="28575">
                      <a:solidFill>
                        <a:schemeClr val="accent6">
                          <a:lumMod val="50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chemeClr val="dk1"/>
                        </a:solidFill>
                      </a:endParaRPr>
                    </a:p>
                  </p:txBody>
                </p:sp>
                <p:sp>
                  <p:nvSpPr>
                    <p:cNvPr id="221" name="Google Shape;4619;p39">
                      <a:extLst>
                        <a:ext uri="{FF2B5EF4-FFF2-40B4-BE49-F238E27FC236}">
                          <a16:creationId xmlns:a16="http://schemas.microsoft.com/office/drawing/2014/main" id="{40E1D4A5-1B87-460E-8FD6-84B7DF9B7901}"/>
                        </a:ext>
                      </a:extLst>
                    </p:cNvPr>
                    <p:cNvSpPr/>
                    <p:nvPr/>
                  </p:nvSpPr>
                  <p:spPr>
                    <a:xfrm>
                      <a:off x="2041123" y="4289300"/>
                      <a:ext cx="240000" cy="509225"/>
                    </a:xfrm>
                    <a:custGeom>
                      <a:avLst/>
                      <a:gdLst/>
                      <a:ahLst/>
                      <a:cxnLst/>
                      <a:rect l="l" t="t" r="r" b="b"/>
                      <a:pathLst>
                        <a:path w="9600" h="20369" extrusionOk="0">
                          <a:moveTo>
                            <a:pt x="4788" y="3664"/>
                          </a:moveTo>
                          <a:lnTo>
                            <a:pt x="5032" y="3688"/>
                          </a:lnTo>
                          <a:lnTo>
                            <a:pt x="5228" y="3761"/>
                          </a:lnTo>
                          <a:lnTo>
                            <a:pt x="5423" y="3859"/>
                          </a:lnTo>
                          <a:lnTo>
                            <a:pt x="5594" y="3981"/>
                          </a:lnTo>
                          <a:lnTo>
                            <a:pt x="5716" y="4152"/>
                          </a:lnTo>
                          <a:lnTo>
                            <a:pt x="5838" y="4347"/>
                          </a:lnTo>
                          <a:lnTo>
                            <a:pt x="5887" y="4567"/>
                          </a:lnTo>
                          <a:lnTo>
                            <a:pt x="5911" y="4787"/>
                          </a:lnTo>
                          <a:lnTo>
                            <a:pt x="5887" y="5007"/>
                          </a:lnTo>
                          <a:lnTo>
                            <a:pt x="5838" y="5227"/>
                          </a:lnTo>
                          <a:lnTo>
                            <a:pt x="5716" y="5422"/>
                          </a:lnTo>
                          <a:lnTo>
                            <a:pt x="5594" y="5569"/>
                          </a:lnTo>
                          <a:lnTo>
                            <a:pt x="5423" y="5715"/>
                          </a:lnTo>
                          <a:lnTo>
                            <a:pt x="5228" y="5813"/>
                          </a:lnTo>
                          <a:lnTo>
                            <a:pt x="5032" y="5886"/>
                          </a:lnTo>
                          <a:lnTo>
                            <a:pt x="4788" y="5911"/>
                          </a:lnTo>
                          <a:lnTo>
                            <a:pt x="4568" y="5886"/>
                          </a:lnTo>
                          <a:lnTo>
                            <a:pt x="4348" y="5813"/>
                          </a:lnTo>
                          <a:lnTo>
                            <a:pt x="4177" y="5715"/>
                          </a:lnTo>
                          <a:lnTo>
                            <a:pt x="4006" y="5569"/>
                          </a:lnTo>
                          <a:lnTo>
                            <a:pt x="3860" y="5422"/>
                          </a:lnTo>
                          <a:lnTo>
                            <a:pt x="3762" y="5227"/>
                          </a:lnTo>
                          <a:lnTo>
                            <a:pt x="3689" y="5007"/>
                          </a:lnTo>
                          <a:lnTo>
                            <a:pt x="3664" y="4787"/>
                          </a:lnTo>
                          <a:lnTo>
                            <a:pt x="3689" y="4567"/>
                          </a:lnTo>
                          <a:lnTo>
                            <a:pt x="3762" y="4347"/>
                          </a:lnTo>
                          <a:lnTo>
                            <a:pt x="3860" y="4152"/>
                          </a:lnTo>
                          <a:lnTo>
                            <a:pt x="4006" y="3981"/>
                          </a:lnTo>
                          <a:lnTo>
                            <a:pt x="4177" y="3859"/>
                          </a:lnTo>
                          <a:lnTo>
                            <a:pt x="4348" y="3761"/>
                          </a:lnTo>
                          <a:lnTo>
                            <a:pt x="4568" y="3688"/>
                          </a:lnTo>
                          <a:lnTo>
                            <a:pt x="4788" y="3664"/>
                          </a:lnTo>
                          <a:close/>
                          <a:moveTo>
                            <a:pt x="4568" y="0"/>
                          </a:moveTo>
                          <a:lnTo>
                            <a:pt x="4348" y="49"/>
                          </a:lnTo>
                          <a:lnTo>
                            <a:pt x="4153" y="122"/>
                          </a:lnTo>
                          <a:lnTo>
                            <a:pt x="3933" y="220"/>
                          </a:lnTo>
                          <a:lnTo>
                            <a:pt x="3738" y="342"/>
                          </a:lnTo>
                          <a:lnTo>
                            <a:pt x="3542" y="489"/>
                          </a:lnTo>
                          <a:lnTo>
                            <a:pt x="3347" y="684"/>
                          </a:lnTo>
                          <a:lnTo>
                            <a:pt x="3176" y="904"/>
                          </a:lnTo>
                          <a:lnTo>
                            <a:pt x="2907" y="855"/>
                          </a:lnTo>
                          <a:lnTo>
                            <a:pt x="2663" y="855"/>
                          </a:lnTo>
                          <a:lnTo>
                            <a:pt x="2394" y="904"/>
                          </a:lnTo>
                          <a:lnTo>
                            <a:pt x="2175" y="953"/>
                          </a:lnTo>
                          <a:lnTo>
                            <a:pt x="1955" y="1026"/>
                          </a:lnTo>
                          <a:lnTo>
                            <a:pt x="1759" y="1124"/>
                          </a:lnTo>
                          <a:lnTo>
                            <a:pt x="1564" y="1246"/>
                          </a:lnTo>
                          <a:lnTo>
                            <a:pt x="1393" y="1392"/>
                          </a:lnTo>
                          <a:lnTo>
                            <a:pt x="1271" y="1563"/>
                          </a:lnTo>
                          <a:lnTo>
                            <a:pt x="1124" y="1734"/>
                          </a:lnTo>
                          <a:lnTo>
                            <a:pt x="1027" y="1930"/>
                          </a:lnTo>
                          <a:lnTo>
                            <a:pt x="953" y="2149"/>
                          </a:lnTo>
                          <a:lnTo>
                            <a:pt x="905" y="2394"/>
                          </a:lnTo>
                          <a:lnTo>
                            <a:pt x="880" y="2638"/>
                          </a:lnTo>
                          <a:lnTo>
                            <a:pt x="880" y="2906"/>
                          </a:lnTo>
                          <a:lnTo>
                            <a:pt x="905" y="3175"/>
                          </a:lnTo>
                          <a:lnTo>
                            <a:pt x="685" y="3346"/>
                          </a:lnTo>
                          <a:lnTo>
                            <a:pt x="514" y="3517"/>
                          </a:lnTo>
                          <a:lnTo>
                            <a:pt x="343" y="3712"/>
                          </a:lnTo>
                          <a:lnTo>
                            <a:pt x="221" y="3932"/>
                          </a:lnTo>
                          <a:lnTo>
                            <a:pt x="123" y="4128"/>
                          </a:lnTo>
                          <a:lnTo>
                            <a:pt x="50" y="4347"/>
                          </a:lnTo>
                          <a:lnTo>
                            <a:pt x="25" y="4567"/>
                          </a:lnTo>
                          <a:lnTo>
                            <a:pt x="1" y="4787"/>
                          </a:lnTo>
                          <a:lnTo>
                            <a:pt x="25" y="5007"/>
                          </a:lnTo>
                          <a:lnTo>
                            <a:pt x="50" y="5227"/>
                          </a:lnTo>
                          <a:lnTo>
                            <a:pt x="123" y="5422"/>
                          </a:lnTo>
                          <a:lnTo>
                            <a:pt x="221" y="5642"/>
                          </a:lnTo>
                          <a:lnTo>
                            <a:pt x="343" y="5837"/>
                          </a:lnTo>
                          <a:lnTo>
                            <a:pt x="514" y="6033"/>
                          </a:lnTo>
                          <a:lnTo>
                            <a:pt x="685" y="6228"/>
                          </a:lnTo>
                          <a:lnTo>
                            <a:pt x="905" y="6399"/>
                          </a:lnTo>
                          <a:lnTo>
                            <a:pt x="880" y="6668"/>
                          </a:lnTo>
                          <a:lnTo>
                            <a:pt x="880" y="6936"/>
                          </a:lnTo>
                          <a:lnTo>
                            <a:pt x="905" y="7181"/>
                          </a:lnTo>
                          <a:lnTo>
                            <a:pt x="953" y="7400"/>
                          </a:lnTo>
                          <a:lnTo>
                            <a:pt x="1027" y="7620"/>
                          </a:lnTo>
                          <a:lnTo>
                            <a:pt x="1124" y="7816"/>
                          </a:lnTo>
                          <a:lnTo>
                            <a:pt x="1271" y="8011"/>
                          </a:lnTo>
                          <a:lnTo>
                            <a:pt x="1393" y="8182"/>
                          </a:lnTo>
                          <a:lnTo>
                            <a:pt x="1564" y="8328"/>
                          </a:lnTo>
                          <a:lnTo>
                            <a:pt x="1759" y="8451"/>
                          </a:lnTo>
                          <a:lnTo>
                            <a:pt x="1955" y="8548"/>
                          </a:lnTo>
                          <a:lnTo>
                            <a:pt x="2175" y="8621"/>
                          </a:lnTo>
                          <a:lnTo>
                            <a:pt x="2394" y="8670"/>
                          </a:lnTo>
                          <a:lnTo>
                            <a:pt x="2663" y="8695"/>
                          </a:lnTo>
                          <a:lnTo>
                            <a:pt x="2907" y="8695"/>
                          </a:lnTo>
                          <a:lnTo>
                            <a:pt x="3176" y="8670"/>
                          </a:lnTo>
                          <a:lnTo>
                            <a:pt x="3420" y="8939"/>
                          </a:lnTo>
                          <a:lnTo>
                            <a:pt x="3664" y="9159"/>
                          </a:lnTo>
                          <a:lnTo>
                            <a:pt x="3933" y="9354"/>
                          </a:lnTo>
                          <a:lnTo>
                            <a:pt x="4202" y="9476"/>
                          </a:lnTo>
                          <a:lnTo>
                            <a:pt x="4202" y="19783"/>
                          </a:lnTo>
                          <a:lnTo>
                            <a:pt x="4226" y="19905"/>
                          </a:lnTo>
                          <a:lnTo>
                            <a:pt x="4251" y="20027"/>
                          </a:lnTo>
                          <a:lnTo>
                            <a:pt x="4299" y="20125"/>
                          </a:lnTo>
                          <a:lnTo>
                            <a:pt x="4373" y="20198"/>
                          </a:lnTo>
                          <a:lnTo>
                            <a:pt x="4470" y="20271"/>
                          </a:lnTo>
                          <a:lnTo>
                            <a:pt x="4568" y="20345"/>
                          </a:lnTo>
                          <a:lnTo>
                            <a:pt x="4666" y="20369"/>
                          </a:lnTo>
                          <a:lnTo>
                            <a:pt x="4910" y="20369"/>
                          </a:lnTo>
                          <a:lnTo>
                            <a:pt x="5032" y="20345"/>
                          </a:lnTo>
                          <a:lnTo>
                            <a:pt x="5130" y="20271"/>
                          </a:lnTo>
                          <a:lnTo>
                            <a:pt x="5203" y="20198"/>
                          </a:lnTo>
                          <a:lnTo>
                            <a:pt x="5276" y="20125"/>
                          </a:lnTo>
                          <a:lnTo>
                            <a:pt x="5350" y="20027"/>
                          </a:lnTo>
                          <a:lnTo>
                            <a:pt x="5374" y="19905"/>
                          </a:lnTo>
                          <a:lnTo>
                            <a:pt x="5374" y="19783"/>
                          </a:lnTo>
                          <a:lnTo>
                            <a:pt x="5374" y="9476"/>
                          </a:lnTo>
                          <a:lnTo>
                            <a:pt x="5667" y="9354"/>
                          </a:lnTo>
                          <a:lnTo>
                            <a:pt x="5936" y="9159"/>
                          </a:lnTo>
                          <a:lnTo>
                            <a:pt x="6180" y="8939"/>
                          </a:lnTo>
                          <a:lnTo>
                            <a:pt x="6400" y="8670"/>
                          </a:lnTo>
                          <a:lnTo>
                            <a:pt x="6668" y="8695"/>
                          </a:lnTo>
                          <a:lnTo>
                            <a:pt x="6937" y="8695"/>
                          </a:lnTo>
                          <a:lnTo>
                            <a:pt x="7181" y="8670"/>
                          </a:lnTo>
                          <a:lnTo>
                            <a:pt x="7426" y="8621"/>
                          </a:lnTo>
                          <a:lnTo>
                            <a:pt x="7645" y="8548"/>
                          </a:lnTo>
                          <a:lnTo>
                            <a:pt x="7841" y="8451"/>
                          </a:lnTo>
                          <a:lnTo>
                            <a:pt x="8012" y="8328"/>
                          </a:lnTo>
                          <a:lnTo>
                            <a:pt x="8183" y="8182"/>
                          </a:lnTo>
                          <a:lnTo>
                            <a:pt x="8329" y="8011"/>
                          </a:lnTo>
                          <a:lnTo>
                            <a:pt x="8451" y="7816"/>
                          </a:lnTo>
                          <a:lnTo>
                            <a:pt x="8549" y="7620"/>
                          </a:lnTo>
                          <a:lnTo>
                            <a:pt x="8622" y="7400"/>
                          </a:lnTo>
                          <a:lnTo>
                            <a:pt x="8696" y="7181"/>
                          </a:lnTo>
                          <a:lnTo>
                            <a:pt x="8720" y="6936"/>
                          </a:lnTo>
                          <a:lnTo>
                            <a:pt x="8720" y="6668"/>
                          </a:lnTo>
                          <a:lnTo>
                            <a:pt x="8696" y="6399"/>
                          </a:lnTo>
                          <a:lnTo>
                            <a:pt x="8891" y="6228"/>
                          </a:lnTo>
                          <a:lnTo>
                            <a:pt x="9086" y="6033"/>
                          </a:lnTo>
                          <a:lnTo>
                            <a:pt x="9233" y="5837"/>
                          </a:lnTo>
                          <a:lnTo>
                            <a:pt x="9355" y="5642"/>
                          </a:lnTo>
                          <a:lnTo>
                            <a:pt x="9453" y="5422"/>
                          </a:lnTo>
                          <a:lnTo>
                            <a:pt x="9526" y="5227"/>
                          </a:lnTo>
                          <a:lnTo>
                            <a:pt x="9575" y="5007"/>
                          </a:lnTo>
                          <a:lnTo>
                            <a:pt x="9599" y="4787"/>
                          </a:lnTo>
                          <a:lnTo>
                            <a:pt x="9575" y="4567"/>
                          </a:lnTo>
                          <a:lnTo>
                            <a:pt x="9526" y="4347"/>
                          </a:lnTo>
                          <a:lnTo>
                            <a:pt x="9453" y="4128"/>
                          </a:lnTo>
                          <a:lnTo>
                            <a:pt x="9355" y="3932"/>
                          </a:lnTo>
                          <a:lnTo>
                            <a:pt x="9233" y="3712"/>
                          </a:lnTo>
                          <a:lnTo>
                            <a:pt x="9086" y="3517"/>
                          </a:lnTo>
                          <a:lnTo>
                            <a:pt x="8891" y="3346"/>
                          </a:lnTo>
                          <a:lnTo>
                            <a:pt x="8696" y="3175"/>
                          </a:lnTo>
                          <a:lnTo>
                            <a:pt x="8720" y="2906"/>
                          </a:lnTo>
                          <a:lnTo>
                            <a:pt x="8720" y="2638"/>
                          </a:lnTo>
                          <a:lnTo>
                            <a:pt x="8696" y="2394"/>
                          </a:lnTo>
                          <a:lnTo>
                            <a:pt x="8622" y="2149"/>
                          </a:lnTo>
                          <a:lnTo>
                            <a:pt x="8549" y="1930"/>
                          </a:lnTo>
                          <a:lnTo>
                            <a:pt x="8451" y="1734"/>
                          </a:lnTo>
                          <a:lnTo>
                            <a:pt x="8329" y="1563"/>
                          </a:lnTo>
                          <a:lnTo>
                            <a:pt x="8183" y="1392"/>
                          </a:lnTo>
                          <a:lnTo>
                            <a:pt x="8012" y="1246"/>
                          </a:lnTo>
                          <a:lnTo>
                            <a:pt x="7841" y="1124"/>
                          </a:lnTo>
                          <a:lnTo>
                            <a:pt x="7645" y="1026"/>
                          </a:lnTo>
                          <a:lnTo>
                            <a:pt x="7426" y="953"/>
                          </a:lnTo>
                          <a:lnTo>
                            <a:pt x="7181" y="904"/>
                          </a:lnTo>
                          <a:lnTo>
                            <a:pt x="6937" y="855"/>
                          </a:lnTo>
                          <a:lnTo>
                            <a:pt x="6668" y="855"/>
                          </a:lnTo>
                          <a:lnTo>
                            <a:pt x="6400" y="904"/>
                          </a:lnTo>
                          <a:lnTo>
                            <a:pt x="6229" y="684"/>
                          </a:lnTo>
                          <a:lnTo>
                            <a:pt x="6058" y="489"/>
                          </a:lnTo>
                          <a:lnTo>
                            <a:pt x="5863" y="342"/>
                          </a:lnTo>
                          <a:lnTo>
                            <a:pt x="5643" y="220"/>
                          </a:lnTo>
                          <a:lnTo>
                            <a:pt x="5447" y="122"/>
                          </a:lnTo>
                          <a:lnTo>
                            <a:pt x="5228" y="49"/>
                          </a:lnTo>
                          <a:lnTo>
                            <a:pt x="5008" y="0"/>
                          </a:lnTo>
                          <a:close/>
                        </a:path>
                      </a:pathLst>
                    </a:cu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dirty="0">
                        <a:solidFill>
                          <a:schemeClr val="dk1"/>
                        </a:solidFill>
                      </a:endParaRPr>
                    </a:p>
                  </p:txBody>
                </p:sp>
              </p:grpSp>
              <p:grpSp>
                <p:nvGrpSpPr>
                  <p:cNvPr id="207" name="Google Shape;4616;p39">
                    <a:extLst>
                      <a:ext uri="{FF2B5EF4-FFF2-40B4-BE49-F238E27FC236}">
                        <a16:creationId xmlns:a16="http://schemas.microsoft.com/office/drawing/2014/main" id="{D9C2F0AE-6732-4B45-AA7A-42567569C4F9}"/>
                      </a:ext>
                    </a:extLst>
                  </p:cNvPr>
                  <p:cNvGrpSpPr>
                    <a:grpSpLocks noChangeAspect="1"/>
                  </p:cNvGrpSpPr>
                  <p:nvPr/>
                </p:nvGrpSpPr>
                <p:grpSpPr>
                  <a:xfrm>
                    <a:off x="309720" y="1846006"/>
                    <a:ext cx="464624" cy="733864"/>
                    <a:chOff x="1979475" y="4289300"/>
                    <a:chExt cx="322400" cy="509225"/>
                  </a:xfrm>
                </p:grpSpPr>
                <p:sp>
                  <p:nvSpPr>
                    <p:cNvPr id="216" name="Google Shape;4617;p39">
                      <a:extLst>
                        <a:ext uri="{FF2B5EF4-FFF2-40B4-BE49-F238E27FC236}">
                          <a16:creationId xmlns:a16="http://schemas.microsoft.com/office/drawing/2014/main" id="{ACB0E8F1-159E-4E0A-98DB-0A589D4895D7}"/>
                        </a:ext>
                      </a:extLst>
                    </p:cNvPr>
                    <p:cNvSpPr/>
                    <p:nvPr/>
                  </p:nvSpPr>
                  <p:spPr>
                    <a:xfrm>
                      <a:off x="2187075" y="4509100"/>
                      <a:ext cx="114800" cy="114800"/>
                    </a:xfrm>
                    <a:custGeom>
                      <a:avLst/>
                      <a:gdLst/>
                      <a:ahLst/>
                      <a:cxnLst/>
                      <a:rect l="l" t="t" r="r" b="b"/>
                      <a:pathLst>
                        <a:path w="4592" h="4592" extrusionOk="0">
                          <a:moveTo>
                            <a:pt x="4396" y="0"/>
                          </a:moveTo>
                          <a:lnTo>
                            <a:pt x="3981" y="49"/>
                          </a:lnTo>
                          <a:lnTo>
                            <a:pt x="3419" y="171"/>
                          </a:lnTo>
                          <a:lnTo>
                            <a:pt x="2784" y="367"/>
                          </a:lnTo>
                          <a:lnTo>
                            <a:pt x="2100" y="587"/>
                          </a:lnTo>
                          <a:lnTo>
                            <a:pt x="1465" y="831"/>
                          </a:lnTo>
                          <a:lnTo>
                            <a:pt x="1172" y="953"/>
                          </a:lnTo>
                          <a:lnTo>
                            <a:pt x="928" y="1099"/>
                          </a:lnTo>
                          <a:lnTo>
                            <a:pt x="708" y="1246"/>
                          </a:lnTo>
                          <a:lnTo>
                            <a:pt x="562" y="1368"/>
                          </a:lnTo>
                          <a:lnTo>
                            <a:pt x="440" y="1515"/>
                          </a:lnTo>
                          <a:lnTo>
                            <a:pt x="318" y="1637"/>
                          </a:lnTo>
                          <a:lnTo>
                            <a:pt x="244" y="1808"/>
                          </a:lnTo>
                          <a:lnTo>
                            <a:pt x="171" y="1954"/>
                          </a:lnTo>
                          <a:lnTo>
                            <a:pt x="98" y="2101"/>
                          </a:lnTo>
                          <a:lnTo>
                            <a:pt x="49" y="2272"/>
                          </a:lnTo>
                          <a:lnTo>
                            <a:pt x="25" y="2443"/>
                          </a:lnTo>
                          <a:lnTo>
                            <a:pt x="0" y="2589"/>
                          </a:lnTo>
                          <a:lnTo>
                            <a:pt x="0" y="2760"/>
                          </a:lnTo>
                          <a:lnTo>
                            <a:pt x="25" y="2931"/>
                          </a:lnTo>
                          <a:lnTo>
                            <a:pt x="49" y="3102"/>
                          </a:lnTo>
                          <a:lnTo>
                            <a:pt x="98" y="3273"/>
                          </a:lnTo>
                          <a:lnTo>
                            <a:pt x="147" y="3420"/>
                          </a:lnTo>
                          <a:lnTo>
                            <a:pt x="220" y="3566"/>
                          </a:lnTo>
                          <a:lnTo>
                            <a:pt x="318" y="3737"/>
                          </a:lnTo>
                          <a:lnTo>
                            <a:pt x="415" y="3859"/>
                          </a:lnTo>
                          <a:lnTo>
                            <a:pt x="2418" y="1857"/>
                          </a:lnTo>
                          <a:lnTo>
                            <a:pt x="2491" y="1808"/>
                          </a:lnTo>
                          <a:lnTo>
                            <a:pt x="2638" y="1808"/>
                          </a:lnTo>
                          <a:lnTo>
                            <a:pt x="2711" y="1857"/>
                          </a:lnTo>
                          <a:lnTo>
                            <a:pt x="2760" y="1930"/>
                          </a:lnTo>
                          <a:lnTo>
                            <a:pt x="2784" y="2028"/>
                          </a:lnTo>
                          <a:lnTo>
                            <a:pt x="2760" y="2101"/>
                          </a:lnTo>
                          <a:lnTo>
                            <a:pt x="2711" y="2174"/>
                          </a:lnTo>
                          <a:lnTo>
                            <a:pt x="708" y="4177"/>
                          </a:lnTo>
                          <a:lnTo>
                            <a:pt x="855" y="4274"/>
                          </a:lnTo>
                          <a:lnTo>
                            <a:pt x="1001" y="4372"/>
                          </a:lnTo>
                          <a:lnTo>
                            <a:pt x="1172" y="4445"/>
                          </a:lnTo>
                          <a:lnTo>
                            <a:pt x="1319" y="4494"/>
                          </a:lnTo>
                          <a:lnTo>
                            <a:pt x="1490" y="4543"/>
                          </a:lnTo>
                          <a:lnTo>
                            <a:pt x="1661" y="4568"/>
                          </a:lnTo>
                          <a:lnTo>
                            <a:pt x="1807" y="4592"/>
                          </a:lnTo>
                          <a:lnTo>
                            <a:pt x="1978" y="4568"/>
                          </a:lnTo>
                          <a:lnTo>
                            <a:pt x="2149" y="4568"/>
                          </a:lnTo>
                          <a:lnTo>
                            <a:pt x="2320" y="4543"/>
                          </a:lnTo>
                          <a:lnTo>
                            <a:pt x="2491" y="4494"/>
                          </a:lnTo>
                          <a:lnTo>
                            <a:pt x="2638" y="4421"/>
                          </a:lnTo>
                          <a:lnTo>
                            <a:pt x="2784" y="4348"/>
                          </a:lnTo>
                          <a:lnTo>
                            <a:pt x="2931" y="4250"/>
                          </a:lnTo>
                          <a:lnTo>
                            <a:pt x="3077" y="4152"/>
                          </a:lnTo>
                          <a:lnTo>
                            <a:pt x="3200" y="4030"/>
                          </a:lnTo>
                          <a:lnTo>
                            <a:pt x="3346" y="3859"/>
                          </a:lnTo>
                          <a:lnTo>
                            <a:pt x="3493" y="3664"/>
                          </a:lnTo>
                          <a:lnTo>
                            <a:pt x="3615" y="3395"/>
                          </a:lnTo>
                          <a:lnTo>
                            <a:pt x="3761" y="3127"/>
                          </a:lnTo>
                          <a:lnTo>
                            <a:pt x="4005" y="2467"/>
                          </a:lnTo>
                          <a:lnTo>
                            <a:pt x="4225" y="1808"/>
                          </a:lnTo>
                          <a:lnTo>
                            <a:pt x="4421" y="1148"/>
                          </a:lnTo>
                          <a:lnTo>
                            <a:pt x="4543" y="611"/>
                          </a:lnTo>
                          <a:lnTo>
                            <a:pt x="4592" y="196"/>
                          </a:lnTo>
                          <a:lnTo>
                            <a:pt x="4592" y="74"/>
                          </a:lnTo>
                          <a:lnTo>
                            <a:pt x="4567" y="0"/>
                          </a:lnTo>
                          <a:close/>
                        </a:path>
                      </a:pathLst>
                    </a:custGeom>
                    <a:solidFill>
                      <a:srgbClr val="92D050"/>
                    </a:solidFill>
                    <a:ln w="28575">
                      <a:solidFill>
                        <a:schemeClr val="accent6">
                          <a:lumMod val="50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chemeClr val="dk1"/>
                        </a:solidFill>
                      </a:endParaRPr>
                    </a:p>
                  </p:txBody>
                </p:sp>
                <p:sp>
                  <p:nvSpPr>
                    <p:cNvPr id="217" name="Google Shape;4618;p39">
                      <a:extLst>
                        <a:ext uri="{FF2B5EF4-FFF2-40B4-BE49-F238E27FC236}">
                          <a16:creationId xmlns:a16="http://schemas.microsoft.com/office/drawing/2014/main" id="{9F72372F-B4B0-4F44-8EA7-D5BFFB2C598B}"/>
                        </a:ext>
                      </a:extLst>
                    </p:cNvPr>
                    <p:cNvSpPr/>
                    <p:nvPr/>
                  </p:nvSpPr>
                  <p:spPr>
                    <a:xfrm>
                      <a:off x="1979475" y="4542675"/>
                      <a:ext cx="156925" cy="156950"/>
                    </a:xfrm>
                    <a:custGeom>
                      <a:avLst/>
                      <a:gdLst/>
                      <a:ahLst/>
                      <a:cxnLst/>
                      <a:rect l="l" t="t" r="r" b="b"/>
                      <a:pathLst>
                        <a:path w="6277" h="6278" extrusionOk="0">
                          <a:moveTo>
                            <a:pt x="122" y="1"/>
                          </a:moveTo>
                          <a:lnTo>
                            <a:pt x="25" y="25"/>
                          </a:lnTo>
                          <a:lnTo>
                            <a:pt x="0" y="123"/>
                          </a:lnTo>
                          <a:lnTo>
                            <a:pt x="0" y="294"/>
                          </a:lnTo>
                          <a:lnTo>
                            <a:pt x="25" y="538"/>
                          </a:lnTo>
                          <a:lnTo>
                            <a:pt x="74" y="856"/>
                          </a:lnTo>
                          <a:lnTo>
                            <a:pt x="244" y="1613"/>
                          </a:lnTo>
                          <a:lnTo>
                            <a:pt x="489" y="2492"/>
                          </a:lnTo>
                          <a:lnTo>
                            <a:pt x="806" y="3420"/>
                          </a:lnTo>
                          <a:lnTo>
                            <a:pt x="977" y="3860"/>
                          </a:lnTo>
                          <a:lnTo>
                            <a:pt x="1148" y="4275"/>
                          </a:lnTo>
                          <a:lnTo>
                            <a:pt x="1319" y="4666"/>
                          </a:lnTo>
                          <a:lnTo>
                            <a:pt x="1514" y="5007"/>
                          </a:lnTo>
                          <a:lnTo>
                            <a:pt x="1710" y="5301"/>
                          </a:lnTo>
                          <a:lnTo>
                            <a:pt x="1905" y="5520"/>
                          </a:lnTo>
                          <a:lnTo>
                            <a:pt x="2076" y="5691"/>
                          </a:lnTo>
                          <a:lnTo>
                            <a:pt x="2272" y="5838"/>
                          </a:lnTo>
                          <a:lnTo>
                            <a:pt x="2467" y="5960"/>
                          </a:lnTo>
                          <a:lnTo>
                            <a:pt x="2687" y="6058"/>
                          </a:lnTo>
                          <a:lnTo>
                            <a:pt x="2907" y="6155"/>
                          </a:lnTo>
                          <a:lnTo>
                            <a:pt x="3126" y="6204"/>
                          </a:lnTo>
                          <a:lnTo>
                            <a:pt x="3371" y="6253"/>
                          </a:lnTo>
                          <a:lnTo>
                            <a:pt x="3590" y="6277"/>
                          </a:lnTo>
                          <a:lnTo>
                            <a:pt x="3835" y="6277"/>
                          </a:lnTo>
                          <a:lnTo>
                            <a:pt x="4054" y="6253"/>
                          </a:lnTo>
                          <a:lnTo>
                            <a:pt x="4299" y="6204"/>
                          </a:lnTo>
                          <a:lnTo>
                            <a:pt x="4519" y="6155"/>
                          </a:lnTo>
                          <a:lnTo>
                            <a:pt x="4738" y="6058"/>
                          </a:lnTo>
                          <a:lnTo>
                            <a:pt x="4958" y="5960"/>
                          </a:lnTo>
                          <a:lnTo>
                            <a:pt x="5154" y="5838"/>
                          </a:lnTo>
                          <a:lnTo>
                            <a:pt x="5349" y="5691"/>
                          </a:lnTo>
                          <a:lnTo>
                            <a:pt x="2003" y="2345"/>
                          </a:lnTo>
                          <a:lnTo>
                            <a:pt x="1954" y="2272"/>
                          </a:lnTo>
                          <a:lnTo>
                            <a:pt x="1954" y="2174"/>
                          </a:lnTo>
                          <a:lnTo>
                            <a:pt x="1954" y="2101"/>
                          </a:lnTo>
                          <a:lnTo>
                            <a:pt x="2003" y="2003"/>
                          </a:lnTo>
                          <a:lnTo>
                            <a:pt x="2101" y="1955"/>
                          </a:lnTo>
                          <a:lnTo>
                            <a:pt x="2272" y="1955"/>
                          </a:lnTo>
                          <a:lnTo>
                            <a:pt x="2345" y="2003"/>
                          </a:lnTo>
                          <a:lnTo>
                            <a:pt x="5691" y="5349"/>
                          </a:lnTo>
                          <a:lnTo>
                            <a:pt x="5837" y="5154"/>
                          </a:lnTo>
                          <a:lnTo>
                            <a:pt x="5959" y="4959"/>
                          </a:lnTo>
                          <a:lnTo>
                            <a:pt x="6057" y="4739"/>
                          </a:lnTo>
                          <a:lnTo>
                            <a:pt x="6155" y="4519"/>
                          </a:lnTo>
                          <a:lnTo>
                            <a:pt x="6204" y="4299"/>
                          </a:lnTo>
                          <a:lnTo>
                            <a:pt x="6253" y="4055"/>
                          </a:lnTo>
                          <a:lnTo>
                            <a:pt x="6277" y="3835"/>
                          </a:lnTo>
                          <a:lnTo>
                            <a:pt x="6277" y="3591"/>
                          </a:lnTo>
                          <a:lnTo>
                            <a:pt x="6253" y="3371"/>
                          </a:lnTo>
                          <a:lnTo>
                            <a:pt x="6204" y="3127"/>
                          </a:lnTo>
                          <a:lnTo>
                            <a:pt x="6155" y="2907"/>
                          </a:lnTo>
                          <a:lnTo>
                            <a:pt x="6057" y="2687"/>
                          </a:lnTo>
                          <a:lnTo>
                            <a:pt x="5959" y="2467"/>
                          </a:lnTo>
                          <a:lnTo>
                            <a:pt x="5837" y="2272"/>
                          </a:lnTo>
                          <a:lnTo>
                            <a:pt x="5691" y="2077"/>
                          </a:lnTo>
                          <a:lnTo>
                            <a:pt x="5520" y="1906"/>
                          </a:lnTo>
                          <a:lnTo>
                            <a:pt x="5300" y="1710"/>
                          </a:lnTo>
                          <a:lnTo>
                            <a:pt x="5007" y="1515"/>
                          </a:lnTo>
                          <a:lnTo>
                            <a:pt x="4665" y="1320"/>
                          </a:lnTo>
                          <a:lnTo>
                            <a:pt x="4274" y="1149"/>
                          </a:lnTo>
                          <a:lnTo>
                            <a:pt x="3859" y="978"/>
                          </a:lnTo>
                          <a:lnTo>
                            <a:pt x="3419" y="807"/>
                          </a:lnTo>
                          <a:lnTo>
                            <a:pt x="2491" y="489"/>
                          </a:lnTo>
                          <a:lnTo>
                            <a:pt x="1612" y="245"/>
                          </a:lnTo>
                          <a:lnTo>
                            <a:pt x="855" y="74"/>
                          </a:lnTo>
                          <a:lnTo>
                            <a:pt x="538" y="25"/>
                          </a:lnTo>
                          <a:lnTo>
                            <a:pt x="293" y="1"/>
                          </a:lnTo>
                          <a:close/>
                        </a:path>
                      </a:pathLst>
                    </a:custGeom>
                    <a:solidFill>
                      <a:srgbClr val="92D050"/>
                    </a:solidFill>
                    <a:ln w="28575">
                      <a:solidFill>
                        <a:schemeClr val="accent6">
                          <a:lumMod val="50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chemeClr val="dk1"/>
                        </a:solidFill>
                      </a:endParaRPr>
                    </a:p>
                  </p:txBody>
                </p:sp>
                <p:sp>
                  <p:nvSpPr>
                    <p:cNvPr id="218" name="Google Shape;4619;p39">
                      <a:extLst>
                        <a:ext uri="{FF2B5EF4-FFF2-40B4-BE49-F238E27FC236}">
                          <a16:creationId xmlns:a16="http://schemas.microsoft.com/office/drawing/2014/main" id="{4EC70EE3-EAFD-47F2-B261-73A9BA584735}"/>
                        </a:ext>
                      </a:extLst>
                    </p:cNvPr>
                    <p:cNvSpPr/>
                    <p:nvPr/>
                  </p:nvSpPr>
                  <p:spPr>
                    <a:xfrm>
                      <a:off x="2041125" y="4289300"/>
                      <a:ext cx="240000" cy="509225"/>
                    </a:xfrm>
                    <a:custGeom>
                      <a:avLst/>
                      <a:gdLst/>
                      <a:ahLst/>
                      <a:cxnLst/>
                      <a:rect l="l" t="t" r="r" b="b"/>
                      <a:pathLst>
                        <a:path w="9600" h="20369" extrusionOk="0">
                          <a:moveTo>
                            <a:pt x="4788" y="3664"/>
                          </a:moveTo>
                          <a:lnTo>
                            <a:pt x="5032" y="3688"/>
                          </a:lnTo>
                          <a:lnTo>
                            <a:pt x="5228" y="3761"/>
                          </a:lnTo>
                          <a:lnTo>
                            <a:pt x="5423" y="3859"/>
                          </a:lnTo>
                          <a:lnTo>
                            <a:pt x="5594" y="3981"/>
                          </a:lnTo>
                          <a:lnTo>
                            <a:pt x="5716" y="4152"/>
                          </a:lnTo>
                          <a:lnTo>
                            <a:pt x="5838" y="4347"/>
                          </a:lnTo>
                          <a:lnTo>
                            <a:pt x="5887" y="4567"/>
                          </a:lnTo>
                          <a:lnTo>
                            <a:pt x="5911" y="4787"/>
                          </a:lnTo>
                          <a:lnTo>
                            <a:pt x="5887" y="5007"/>
                          </a:lnTo>
                          <a:lnTo>
                            <a:pt x="5838" y="5227"/>
                          </a:lnTo>
                          <a:lnTo>
                            <a:pt x="5716" y="5422"/>
                          </a:lnTo>
                          <a:lnTo>
                            <a:pt x="5594" y="5569"/>
                          </a:lnTo>
                          <a:lnTo>
                            <a:pt x="5423" y="5715"/>
                          </a:lnTo>
                          <a:lnTo>
                            <a:pt x="5228" y="5813"/>
                          </a:lnTo>
                          <a:lnTo>
                            <a:pt x="5032" y="5886"/>
                          </a:lnTo>
                          <a:lnTo>
                            <a:pt x="4788" y="5911"/>
                          </a:lnTo>
                          <a:lnTo>
                            <a:pt x="4568" y="5886"/>
                          </a:lnTo>
                          <a:lnTo>
                            <a:pt x="4348" y="5813"/>
                          </a:lnTo>
                          <a:lnTo>
                            <a:pt x="4177" y="5715"/>
                          </a:lnTo>
                          <a:lnTo>
                            <a:pt x="4006" y="5569"/>
                          </a:lnTo>
                          <a:lnTo>
                            <a:pt x="3860" y="5422"/>
                          </a:lnTo>
                          <a:lnTo>
                            <a:pt x="3762" y="5227"/>
                          </a:lnTo>
                          <a:lnTo>
                            <a:pt x="3689" y="5007"/>
                          </a:lnTo>
                          <a:lnTo>
                            <a:pt x="3664" y="4787"/>
                          </a:lnTo>
                          <a:lnTo>
                            <a:pt x="3689" y="4567"/>
                          </a:lnTo>
                          <a:lnTo>
                            <a:pt x="3762" y="4347"/>
                          </a:lnTo>
                          <a:lnTo>
                            <a:pt x="3860" y="4152"/>
                          </a:lnTo>
                          <a:lnTo>
                            <a:pt x="4006" y="3981"/>
                          </a:lnTo>
                          <a:lnTo>
                            <a:pt x="4177" y="3859"/>
                          </a:lnTo>
                          <a:lnTo>
                            <a:pt x="4348" y="3761"/>
                          </a:lnTo>
                          <a:lnTo>
                            <a:pt x="4568" y="3688"/>
                          </a:lnTo>
                          <a:lnTo>
                            <a:pt x="4788" y="3664"/>
                          </a:lnTo>
                          <a:close/>
                          <a:moveTo>
                            <a:pt x="4568" y="0"/>
                          </a:moveTo>
                          <a:lnTo>
                            <a:pt x="4348" y="49"/>
                          </a:lnTo>
                          <a:lnTo>
                            <a:pt x="4153" y="122"/>
                          </a:lnTo>
                          <a:lnTo>
                            <a:pt x="3933" y="220"/>
                          </a:lnTo>
                          <a:lnTo>
                            <a:pt x="3738" y="342"/>
                          </a:lnTo>
                          <a:lnTo>
                            <a:pt x="3542" y="489"/>
                          </a:lnTo>
                          <a:lnTo>
                            <a:pt x="3347" y="684"/>
                          </a:lnTo>
                          <a:lnTo>
                            <a:pt x="3176" y="904"/>
                          </a:lnTo>
                          <a:lnTo>
                            <a:pt x="2907" y="855"/>
                          </a:lnTo>
                          <a:lnTo>
                            <a:pt x="2663" y="855"/>
                          </a:lnTo>
                          <a:lnTo>
                            <a:pt x="2394" y="904"/>
                          </a:lnTo>
                          <a:lnTo>
                            <a:pt x="2175" y="953"/>
                          </a:lnTo>
                          <a:lnTo>
                            <a:pt x="1955" y="1026"/>
                          </a:lnTo>
                          <a:lnTo>
                            <a:pt x="1759" y="1124"/>
                          </a:lnTo>
                          <a:lnTo>
                            <a:pt x="1564" y="1246"/>
                          </a:lnTo>
                          <a:lnTo>
                            <a:pt x="1393" y="1392"/>
                          </a:lnTo>
                          <a:lnTo>
                            <a:pt x="1271" y="1563"/>
                          </a:lnTo>
                          <a:lnTo>
                            <a:pt x="1124" y="1734"/>
                          </a:lnTo>
                          <a:lnTo>
                            <a:pt x="1027" y="1930"/>
                          </a:lnTo>
                          <a:lnTo>
                            <a:pt x="953" y="2149"/>
                          </a:lnTo>
                          <a:lnTo>
                            <a:pt x="905" y="2394"/>
                          </a:lnTo>
                          <a:lnTo>
                            <a:pt x="880" y="2638"/>
                          </a:lnTo>
                          <a:lnTo>
                            <a:pt x="880" y="2906"/>
                          </a:lnTo>
                          <a:lnTo>
                            <a:pt x="905" y="3175"/>
                          </a:lnTo>
                          <a:lnTo>
                            <a:pt x="685" y="3346"/>
                          </a:lnTo>
                          <a:lnTo>
                            <a:pt x="514" y="3517"/>
                          </a:lnTo>
                          <a:lnTo>
                            <a:pt x="343" y="3712"/>
                          </a:lnTo>
                          <a:lnTo>
                            <a:pt x="221" y="3932"/>
                          </a:lnTo>
                          <a:lnTo>
                            <a:pt x="123" y="4128"/>
                          </a:lnTo>
                          <a:lnTo>
                            <a:pt x="50" y="4347"/>
                          </a:lnTo>
                          <a:lnTo>
                            <a:pt x="25" y="4567"/>
                          </a:lnTo>
                          <a:lnTo>
                            <a:pt x="1" y="4787"/>
                          </a:lnTo>
                          <a:lnTo>
                            <a:pt x="25" y="5007"/>
                          </a:lnTo>
                          <a:lnTo>
                            <a:pt x="50" y="5227"/>
                          </a:lnTo>
                          <a:lnTo>
                            <a:pt x="123" y="5422"/>
                          </a:lnTo>
                          <a:lnTo>
                            <a:pt x="221" y="5642"/>
                          </a:lnTo>
                          <a:lnTo>
                            <a:pt x="343" y="5837"/>
                          </a:lnTo>
                          <a:lnTo>
                            <a:pt x="514" y="6033"/>
                          </a:lnTo>
                          <a:lnTo>
                            <a:pt x="685" y="6228"/>
                          </a:lnTo>
                          <a:lnTo>
                            <a:pt x="905" y="6399"/>
                          </a:lnTo>
                          <a:lnTo>
                            <a:pt x="880" y="6668"/>
                          </a:lnTo>
                          <a:lnTo>
                            <a:pt x="880" y="6936"/>
                          </a:lnTo>
                          <a:lnTo>
                            <a:pt x="905" y="7181"/>
                          </a:lnTo>
                          <a:lnTo>
                            <a:pt x="953" y="7400"/>
                          </a:lnTo>
                          <a:lnTo>
                            <a:pt x="1027" y="7620"/>
                          </a:lnTo>
                          <a:lnTo>
                            <a:pt x="1124" y="7816"/>
                          </a:lnTo>
                          <a:lnTo>
                            <a:pt x="1271" y="8011"/>
                          </a:lnTo>
                          <a:lnTo>
                            <a:pt x="1393" y="8182"/>
                          </a:lnTo>
                          <a:lnTo>
                            <a:pt x="1564" y="8328"/>
                          </a:lnTo>
                          <a:lnTo>
                            <a:pt x="1759" y="8451"/>
                          </a:lnTo>
                          <a:lnTo>
                            <a:pt x="1955" y="8548"/>
                          </a:lnTo>
                          <a:lnTo>
                            <a:pt x="2175" y="8621"/>
                          </a:lnTo>
                          <a:lnTo>
                            <a:pt x="2394" y="8670"/>
                          </a:lnTo>
                          <a:lnTo>
                            <a:pt x="2663" y="8695"/>
                          </a:lnTo>
                          <a:lnTo>
                            <a:pt x="2907" y="8695"/>
                          </a:lnTo>
                          <a:lnTo>
                            <a:pt x="3176" y="8670"/>
                          </a:lnTo>
                          <a:lnTo>
                            <a:pt x="3420" y="8939"/>
                          </a:lnTo>
                          <a:lnTo>
                            <a:pt x="3664" y="9159"/>
                          </a:lnTo>
                          <a:lnTo>
                            <a:pt x="3933" y="9354"/>
                          </a:lnTo>
                          <a:lnTo>
                            <a:pt x="4202" y="9476"/>
                          </a:lnTo>
                          <a:lnTo>
                            <a:pt x="4202" y="19783"/>
                          </a:lnTo>
                          <a:lnTo>
                            <a:pt x="4226" y="19905"/>
                          </a:lnTo>
                          <a:lnTo>
                            <a:pt x="4251" y="20027"/>
                          </a:lnTo>
                          <a:lnTo>
                            <a:pt x="4299" y="20125"/>
                          </a:lnTo>
                          <a:lnTo>
                            <a:pt x="4373" y="20198"/>
                          </a:lnTo>
                          <a:lnTo>
                            <a:pt x="4470" y="20271"/>
                          </a:lnTo>
                          <a:lnTo>
                            <a:pt x="4568" y="20345"/>
                          </a:lnTo>
                          <a:lnTo>
                            <a:pt x="4666" y="20369"/>
                          </a:lnTo>
                          <a:lnTo>
                            <a:pt x="4910" y="20369"/>
                          </a:lnTo>
                          <a:lnTo>
                            <a:pt x="5032" y="20345"/>
                          </a:lnTo>
                          <a:lnTo>
                            <a:pt x="5130" y="20271"/>
                          </a:lnTo>
                          <a:lnTo>
                            <a:pt x="5203" y="20198"/>
                          </a:lnTo>
                          <a:lnTo>
                            <a:pt x="5276" y="20125"/>
                          </a:lnTo>
                          <a:lnTo>
                            <a:pt x="5350" y="20027"/>
                          </a:lnTo>
                          <a:lnTo>
                            <a:pt x="5374" y="19905"/>
                          </a:lnTo>
                          <a:lnTo>
                            <a:pt x="5374" y="19783"/>
                          </a:lnTo>
                          <a:lnTo>
                            <a:pt x="5374" y="9476"/>
                          </a:lnTo>
                          <a:lnTo>
                            <a:pt x="5667" y="9354"/>
                          </a:lnTo>
                          <a:lnTo>
                            <a:pt x="5936" y="9159"/>
                          </a:lnTo>
                          <a:lnTo>
                            <a:pt x="6180" y="8939"/>
                          </a:lnTo>
                          <a:lnTo>
                            <a:pt x="6400" y="8670"/>
                          </a:lnTo>
                          <a:lnTo>
                            <a:pt x="6668" y="8695"/>
                          </a:lnTo>
                          <a:lnTo>
                            <a:pt x="6937" y="8695"/>
                          </a:lnTo>
                          <a:lnTo>
                            <a:pt x="7181" y="8670"/>
                          </a:lnTo>
                          <a:lnTo>
                            <a:pt x="7426" y="8621"/>
                          </a:lnTo>
                          <a:lnTo>
                            <a:pt x="7645" y="8548"/>
                          </a:lnTo>
                          <a:lnTo>
                            <a:pt x="7841" y="8451"/>
                          </a:lnTo>
                          <a:lnTo>
                            <a:pt x="8012" y="8328"/>
                          </a:lnTo>
                          <a:lnTo>
                            <a:pt x="8183" y="8182"/>
                          </a:lnTo>
                          <a:lnTo>
                            <a:pt x="8329" y="8011"/>
                          </a:lnTo>
                          <a:lnTo>
                            <a:pt x="8451" y="7816"/>
                          </a:lnTo>
                          <a:lnTo>
                            <a:pt x="8549" y="7620"/>
                          </a:lnTo>
                          <a:lnTo>
                            <a:pt x="8622" y="7400"/>
                          </a:lnTo>
                          <a:lnTo>
                            <a:pt x="8696" y="7181"/>
                          </a:lnTo>
                          <a:lnTo>
                            <a:pt x="8720" y="6936"/>
                          </a:lnTo>
                          <a:lnTo>
                            <a:pt x="8720" y="6668"/>
                          </a:lnTo>
                          <a:lnTo>
                            <a:pt x="8696" y="6399"/>
                          </a:lnTo>
                          <a:lnTo>
                            <a:pt x="8891" y="6228"/>
                          </a:lnTo>
                          <a:lnTo>
                            <a:pt x="9086" y="6033"/>
                          </a:lnTo>
                          <a:lnTo>
                            <a:pt x="9233" y="5837"/>
                          </a:lnTo>
                          <a:lnTo>
                            <a:pt x="9355" y="5642"/>
                          </a:lnTo>
                          <a:lnTo>
                            <a:pt x="9453" y="5422"/>
                          </a:lnTo>
                          <a:lnTo>
                            <a:pt x="9526" y="5227"/>
                          </a:lnTo>
                          <a:lnTo>
                            <a:pt x="9575" y="5007"/>
                          </a:lnTo>
                          <a:lnTo>
                            <a:pt x="9599" y="4787"/>
                          </a:lnTo>
                          <a:lnTo>
                            <a:pt x="9575" y="4567"/>
                          </a:lnTo>
                          <a:lnTo>
                            <a:pt x="9526" y="4347"/>
                          </a:lnTo>
                          <a:lnTo>
                            <a:pt x="9453" y="4128"/>
                          </a:lnTo>
                          <a:lnTo>
                            <a:pt x="9355" y="3932"/>
                          </a:lnTo>
                          <a:lnTo>
                            <a:pt x="9233" y="3712"/>
                          </a:lnTo>
                          <a:lnTo>
                            <a:pt x="9086" y="3517"/>
                          </a:lnTo>
                          <a:lnTo>
                            <a:pt x="8891" y="3346"/>
                          </a:lnTo>
                          <a:lnTo>
                            <a:pt x="8696" y="3175"/>
                          </a:lnTo>
                          <a:lnTo>
                            <a:pt x="8720" y="2906"/>
                          </a:lnTo>
                          <a:lnTo>
                            <a:pt x="8720" y="2638"/>
                          </a:lnTo>
                          <a:lnTo>
                            <a:pt x="8696" y="2394"/>
                          </a:lnTo>
                          <a:lnTo>
                            <a:pt x="8622" y="2149"/>
                          </a:lnTo>
                          <a:lnTo>
                            <a:pt x="8549" y="1930"/>
                          </a:lnTo>
                          <a:lnTo>
                            <a:pt x="8451" y="1734"/>
                          </a:lnTo>
                          <a:lnTo>
                            <a:pt x="8329" y="1563"/>
                          </a:lnTo>
                          <a:lnTo>
                            <a:pt x="8183" y="1392"/>
                          </a:lnTo>
                          <a:lnTo>
                            <a:pt x="8012" y="1246"/>
                          </a:lnTo>
                          <a:lnTo>
                            <a:pt x="7841" y="1124"/>
                          </a:lnTo>
                          <a:lnTo>
                            <a:pt x="7645" y="1026"/>
                          </a:lnTo>
                          <a:lnTo>
                            <a:pt x="7426" y="953"/>
                          </a:lnTo>
                          <a:lnTo>
                            <a:pt x="7181" y="904"/>
                          </a:lnTo>
                          <a:lnTo>
                            <a:pt x="6937" y="855"/>
                          </a:lnTo>
                          <a:lnTo>
                            <a:pt x="6668" y="855"/>
                          </a:lnTo>
                          <a:lnTo>
                            <a:pt x="6400" y="904"/>
                          </a:lnTo>
                          <a:lnTo>
                            <a:pt x="6229" y="684"/>
                          </a:lnTo>
                          <a:lnTo>
                            <a:pt x="6058" y="489"/>
                          </a:lnTo>
                          <a:lnTo>
                            <a:pt x="5863" y="342"/>
                          </a:lnTo>
                          <a:lnTo>
                            <a:pt x="5643" y="220"/>
                          </a:lnTo>
                          <a:lnTo>
                            <a:pt x="5447" y="122"/>
                          </a:lnTo>
                          <a:lnTo>
                            <a:pt x="5228" y="49"/>
                          </a:lnTo>
                          <a:lnTo>
                            <a:pt x="5008" y="0"/>
                          </a:lnTo>
                          <a:close/>
                        </a:path>
                      </a:pathLst>
                    </a:custGeom>
                    <a:solidFill>
                      <a:schemeClr val="accent5"/>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dirty="0">
                        <a:solidFill>
                          <a:schemeClr val="dk1"/>
                        </a:solidFill>
                      </a:endParaRPr>
                    </a:p>
                  </p:txBody>
                </p:sp>
              </p:grpSp>
              <p:grpSp>
                <p:nvGrpSpPr>
                  <p:cNvPr id="208" name="Google Shape;4616;p39">
                    <a:extLst>
                      <a:ext uri="{FF2B5EF4-FFF2-40B4-BE49-F238E27FC236}">
                        <a16:creationId xmlns:a16="http://schemas.microsoft.com/office/drawing/2014/main" id="{4CF7CFAC-BD03-4446-8D67-14C4ED8EBDAD}"/>
                      </a:ext>
                    </a:extLst>
                  </p:cNvPr>
                  <p:cNvGrpSpPr>
                    <a:grpSpLocks noChangeAspect="1"/>
                  </p:cNvGrpSpPr>
                  <p:nvPr/>
                </p:nvGrpSpPr>
                <p:grpSpPr>
                  <a:xfrm>
                    <a:off x="1781009" y="3015189"/>
                    <a:ext cx="464624" cy="733864"/>
                    <a:chOff x="1979475" y="4289300"/>
                    <a:chExt cx="322400" cy="509225"/>
                  </a:xfrm>
                </p:grpSpPr>
                <p:sp>
                  <p:nvSpPr>
                    <p:cNvPr id="213" name="Google Shape;4617;p39">
                      <a:extLst>
                        <a:ext uri="{FF2B5EF4-FFF2-40B4-BE49-F238E27FC236}">
                          <a16:creationId xmlns:a16="http://schemas.microsoft.com/office/drawing/2014/main" id="{C1C9F24C-EC3D-4590-A223-6F0DE98FCD72}"/>
                        </a:ext>
                      </a:extLst>
                    </p:cNvPr>
                    <p:cNvSpPr/>
                    <p:nvPr/>
                  </p:nvSpPr>
                  <p:spPr>
                    <a:xfrm>
                      <a:off x="2187075" y="4509100"/>
                      <a:ext cx="114800" cy="114800"/>
                    </a:xfrm>
                    <a:custGeom>
                      <a:avLst/>
                      <a:gdLst/>
                      <a:ahLst/>
                      <a:cxnLst/>
                      <a:rect l="l" t="t" r="r" b="b"/>
                      <a:pathLst>
                        <a:path w="4592" h="4592" extrusionOk="0">
                          <a:moveTo>
                            <a:pt x="4396" y="0"/>
                          </a:moveTo>
                          <a:lnTo>
                            <a:pt x="3981" y="49"/>
                          </a:lnTo>
                          <a:lnTo>
                            <a:pt x="3419" y="171"/>
                          </a:lnTo>
                          <a:lnTo>
                            <a:pt x="2784" y="367"/>
                          </a:lnTo>
                          <a:lnTo>
                            <a:pt x="2100" y="587"/>
                          </a:lnTo>
                          <a:lnTo>
                            <a:pt x="1465" y="831"/>
                          </a:lnTo>
                          <a:lnTo>
                            <a:pt x="1172" y="953"/>
                          </a:lnTo>
                          <a:lnTo>
                            <a:pt x="928" y="1099"/>
                          </a:lnTo>
                          <a:lnTo>
                            <a:pt x="708" y="1246"/>
                          </a:lnTo>
                          <a:lnTo>
                            <a:pt x="562" y="1368"/>
                          </a:lnTo>
                          <a:lnTo>
                            <a:pt x="440" y="1515"/>
                          </a:lnTo>
                          <a:lnTo>
                            <a:pt x="318" y="1637"/>
                          </a:lnTo>
                          <a:lnTo>
                            <a:pt x="244" y="1808"/>
                          </a:lnTo>
                          <a:lnTo>
                            <a:pt x="171" y="1954"/>
                          </a:lnTo>
                          <a:lnTo>
                            <a:pt x="98" y="2101"/>
                          </a:lnTo>
                          <a:lnTo>
                            <a:pt x="49" y="2272"/>
                          </a:lnTo>
                          <a:lnTo>
                            <a:pt x="25" y="2443"/>
                          </a:lnTo>
                          <a:lnTo>
                            <a:pt x="0" y="2589"/>
                          </a:lnTo>
                          <a:lnTo>
                            <a:pt x="0" y="2760"/>
                          </a:lnTo>
                          <a:lnTo>
                            <a:pt x="25" y="2931"/>
                          </a:lnTo>
                          <a:lnTo>
                            <a:pt x="49" y="3102"/>
                          </a:lnTo>
                          <a:lnTo>
                            <a:pt x="98" y="3273"/>
                          </a:lnTo>
                          <a:lnTo>
                            <a:pt x="147" y="3420"/>
                          </a:lnTo>
                          <a:lnTo>
                            <a:pt x="220" y="3566"/>
                          </a:lnTo>
                          <a:lnTo>
                            <a:pt x="318" y="3737"/>
                          </a:lnTo>
                          <a:lnTo>
                            <a:pt x="415" y="3859"/>
                          </a:lnTo>
                          <a:lnTo>
                            <a:pt x="2418" y="1857"/>
                          </a:lnTo>
                          <a:lnTo>
                            <a:pt x="2491" y="1808"/>
                          </a:lnTo>
                          <a:lnTo>
                            <a:pt x="2638" y="1808"/>
                          </a:lnTo>
                          <a:lnTo>
                            <a:pt x="2711" y="1857"/>
                          </a:lnTo>
                          <a:lnTo>
                            <a:pt x="2760" y="1930"/>
                          </a:lnTo>
                          <a:lnTo>
                            <a:pt x="2784" y="2028"/>
                          </a:lnTo>
                          <a:lnTo>
                            <a:pt x="2760" y="2101"/>
                          </a:lnTo>
                          <a:lnTo>
                            <a:pt x="2711" y="2174"/>
                          </a:lnTo>
                          <a:lnTo>
                            <a:pt x="708" y="4177"/>
                          </a:lnTo>
                          <a:lnTo>
                            <a:pt x="855" y="4274"/>
                          </a:lnTo>
                          <a:lnTo>
                            <a:pt x="1001" y="4372"/>
                          </a:lnTo>
                          <a:lnTo>
                            <a:pt x="1172" y="4445"/>
                          </a:lnTo>
                          <a:lnTo>
                            <a:pt x="1319" y="4494"/>
                          </a:lnTo>
                          <a:lnTo>
                            <a:pt x="1490" y="4543"/>
                          </a:lnTo>
                          <a:lnTo>
                            <a:pt x="1661" y="4568"/>
                          </a:lnTo>
                          <a:lnTo>
                            <a:pt x="1807" y="4592"/>
                          </a:lnTo>
                          <a:lnTo>
                            <a:pt x="1978" y="4568"/>
                          </a:lnTo>
                          <a:lnTo>
                            <a:pt x="2149" y="4568"/>
                          </a:lnTo>
                          <a:lnTo>
                            <a:pt x="2320" y="4543"/>
                          </a:lnTo>
                          <a:lnTo>
                            <a:pt x="2491" y="4494"/>
                          </a:lnTo>
                          <a:lnTo>
                            <a:pt x="2638" y="4421"/>
                          </a:lnTo>
                          <a:lnTo>
                            <a:pt x="2784" y="4348"/>
                          </a:lnTo>
                          <a:lnTo>
                            <a:pt x="2931" y="4250"/>
                          </a:lnTo>
                          <a:lnTo>
                            <a:pt x="3077" y="4152"/>
                          </a:lnTo>
                          <a:lnTo>
                            <a:pt x="3200" y="4030"/>
                          </a:lnTo>
                          <a:lnTo>
                            <a:pt x="3346" y="3859"/>
                          </a:lnTo>
                          <a:lnTo>
                            <a:pt x="3493" y="3664"/>
                          </a:lnTo>
                          <a:lnTo>
                            <a:pt x="3615" y="3395"/>
                          </a:lnTo>
                          <a:lnTo>
                            <a:pt x="3761" y="3127"/>
                          </a:lnTo>
                          <a:lnTo>
                            <a:pt x="4005" y="2467"/>
                          </a:lnTo>
                          <a:lnTo>
                            <a:pt x="4225" y="1808"/>
                          </a:lnTo>
                          <a:lnTo>
                            <a:pt x="4421" y="1148"/>
                          </a:lnTo>
                          <a:lnTo>
                            <a:pt x="4543" y="611"/>
                          </a:lnTo>
                          <a:lnTo>
                            <a:pt x="4592" y="196"/>
                          </a:lnTo>
                          <a:lnTo>
                            <a:pt x="4592" y="74"/>
                          </a:lnTo>
                          <a:lnTo>
                            <a:pt x="4567" y="0"/>
                          </a:lnTo>
                          <a:close/>
                        </a:path>
                      </a:pathLst>
                    </a:custGeom>
                    <a:solidFill>
                      <a:srgbClr val="92D050"/>
                    </a:solidFill>
                    <a:ln w="28575">
                      <a:solidFill>
                        <a:schemeClr val="accent6">
                          <a:lumMod val="50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chemeClr val="dk1"/>
                        </a:solidFill>
                      </a:endParaRPr>
                    </a:p>
                  </p:txBody>
                </p:sp>
                <p:sp>
                  <p:nvSpPr>
                    <p:cNvPr id="214" name="Google Shape;4618;p39">
                      <a:extLst>
                        <a:ext uri="{FF2B5EF4-FFF2-40B4-BE49-F238E27FC236}">
                          <a16:creationId xmlns:a16="http://schemas.microsoft.com/office/drawing/2014/main" id="{79A6AB70-ED45-4941-8590-ABB8C061829F}"/>
                        </a:ext>
                      </a:extLst>
                    </p:cNvPr>
                    <p:cNvSpPr/>
                    <p:nvPr/>
                  </p:nvSpPr>
                  <p:spPr>
                    <a:xfrm>
                      <a:off x="1979475" y="4542675"/>
                      <a:ext cx="156925" cy="156950"/>
                    </a:xfrm>
                    <a:custGeom>
                      <a:avLst/>
                      <a:gdLst/>
                      <a:ahLst/>
                      <a:cxnLst/>
                      <a:rect l="l" t="t" r="r" b="b"/>
                      <a:pathLst>
                        <a:path w="6277" h="6278" extrusionOk="0">
                          <a:moveTo>
                            <a:pt x="122" y="1"/>
                          </a:moveTo>
                          <a:lnTo>
                            <a:pt x="25" y="25"/>
                          </a:lnTo>
                          <a:lnTo>
                            <a:pt x="0" y="123"/>
                          </a:lnTo>
                          <a:lnTo>
                            <a:pt x="0" y="294"/>
                          </a:lnTo>
                          <a:lnTo>
                            <a:pt x="25" y="538"/>
                          </a:lnTo>
                          <a:lnTo>
                            <a:pt x="74" y="856"/>
                          </a:lnTo>
                          <a:lnTo>
                            <a:pt x="244" y="1613"/>
                          </a:lnTo>
                          <a:lnTo>
                            <a:pt x="489" y="2492"/>
                          </a:lnTo>
                          <a:lnTo>
                            <a:pt x="806" y="3420"/>
                          </a:lnTo>
                          <a:lnTo>
                            <a:pt x="977" y="3860"/>
                          </a:lnTo>
                          <a:lnTo>
                            <a:pt x="1148" y="4275"/>
                          </a:lnTo>
                          <a:lnTo>
                            <a:pt x="1319" y="4666"/>
                          </a:lnTo>
                          <a:lnTo>
                            <a:pt x="1514" y="5007"/>
                          </a:lnTo>
                          <a:lnTo>
                            <a:pt x="1710" y="5301"/>
                          </a:lnTo>
                          <a:lnTo>
                            <a:pt x="1905" y="5520"/>
                          </a:lnTo>
                          <a:lnTo>
                            <a:pt x="2076" y="5691"/>
                          </a:lnTo>
                          <a:lnTo>
                            <a:pt x="2272" y="5838"/>
                          </a:lnTo>
                          <a:lnTo>
                            <a:pt x="2467" y="5960"/>
                          </a:lnTo>
                          <a:lnTo>
                            <a:pt x="2687" y="6058"/>
                          </a:lnTo>
                          <a:lnTo>
                            <a:pt x="2907" y="6155"/>
                          </a:lnTo>
                          <a:lnTo>
                            <a:pt x="3126" y="6204"/>
                          </a:lnTo>
                          <a:lnTo>
                            <a:pt x="3371" y="6253"/>
                          </a:lnTo>
                          <a:lnTo>
                            <a:pt x="3590" y="6277"/>
                          </a:lnTo>
                          <a:lnTo>
                            <a:pt x="3835" y="6277"/>
                          </a:lnTo>
                          <a:lnTo>
                            <a:pt x="4054" y="6253"/>
                          </a:lnTo>
                          <a:lnTo>
                            <a:pt x="4299" y="6204"/>
                          </a:lnTo>
                          <a:lnTo>
                            <a:pt x="4519" y="6155"/>
                          </a:lnTo>
                          <a:lnTo>
                            <a:pt x="4738" y="6058"/>
                          </a:lnTo>
                          <a:lnTo>
                            <a:pt x="4958" y="5960"/>
                          </a:lnTo>
                          <a:lnTo>
                            <a:pt x="5154" y="5838"/>
                          </a:lnTo>
                          <a:lnTo>
                            <a:pt x="5349" y="5691"/>
                          </a:lnTo>
                          <a:lnTo>
                            <a:pt x="2003" y="2345"/>
                          </a:lnTo>
                          <a:lnTo>
                            <a:pt x="1954" y="2272"/>
                          </a:lnTo>
                          <a:lnTo>
                            <a:pt x="1954" y="2174"/>
                          </a:lnTo>
                          <a:lnTo>
                            <a:pt x="1954" y="2101"/>
                          </a:lnTo>
                          <a:lnTo>
                            <a:pt x="2003" y="2003"/>
                          </a:lnTo>
                          <a:lnTo>
                            <a:pt x="2101" y="1955"/>
                          </a:lnTo>
                          <a:lnTo>
                            <a:pt x="2272" y="1955"/>
                          </a:lnTo>
                          <a:lnTo>
                            <a:pt x="2345" y="2003"/>
                          </a:lnTo>
                          <a:lnTo>
                            <a:pt x="5691" y="5349"/>
                          </a:lnTo>
                          <a:lnTo>
                            <a:pt x="5837" y="5154"/>
                          </a:lnTo>
                          <a:lnTo>
                            <a:pt x="5959" y="4959"/>
                          </a:lnTo>
                          <a:lnTo>
                            <a:pt x="6057" y="4739"/>
                          </a:lnTo>
                          <a:lnTo>
                            <a:pt x="6155" y="4519"/>
                          </a:lnTo>
                          <a:lnTo>
                            <a:pt x="6204" y="4299"/>
                          </a:lnTo>
                          <a:lnTo>
                            <a:pt x="6253" y="4055"/>
                          </a:lnTo>
                          <a:lnTo>
                            <a:pt x="6277" y="3835"/>
                          </a:lnTo>
                          <a:lnTo>
                            <a:pt x="6277" y="3591"/>
                          </a:lnTo>
                          <a:lnTo>
                            <a:pt x="6253" y="3371"/>
                          </a:lnTo>
                          <a:lnTo>
                            <a:pt x="6204" y="3127"/>
                          </a:lnTo>
                          <a:lnTo>
                            <a:pt x="6155" y="2907"/>
                          </a:lnTo>
                          <a:lnTo>
                            <a:pt x="6057" y="2687"/>
                          </a:lnTo>
                          <a:lnTo>
                            <a:pt x="5959" y="2467"/>
                          </a:lnTo>
                          <a:lnTo>
                            <a:pt x="5837" y="2272"/>
                          </a:lnTo>
                          <a:lnTo>
                            <a:pt x="5691" y="2077"/>
                          </a:lnTo>
                          <a:lnTo>
                            <a:pt x="5520" y="1906"/>
                          </a:lnTo>
                          <a:lnTo>
                            <a:pt x="5300" y="1710"/>
                          </a:lnTo>
                          <a:lnTo>
                            <a:pt x="5007" y="1515"/>
                          </a:lnTo>
                          <a:lnTo>
                            <a:pt x="4665" y="1320"/>
                          </a:lnTo>
                          <a:lnTo>
                            <a:pt x="4274" y="1149"/>
                          </a:lnTo>
                          <a:lnTo>
                            <a:pt x="3859" y="978"/>
                          </a:lnTo>
                          <a:lnTo>
                            <a:pt x="3419" y="807"/>
                          </a:lnTo>
                          <a:lnTo>
                            <a:pt x="2491" y="489"/>
                          </a:lnTo>
                          <a:lnTo>
                            <a:pt x="1612" y="245"/>
                          </a:lnTo>
                          <a:lnTo>
                            <a:pt x="855" y="74"/>
                          </a:lnTo>
                          <a:lnTo>
                            <a:pt x="538" y="25"/>
                          </a:lnTo>
                          <a:lnTo>
                            <a:pt x="293" y="1"/>
                          </a:lnTo>
                          <a:close/>
                        </a:path>
                      </a:pathLst>
                    </a:custGeom>
                    <a:solidFill>
                      <a:srgbClr val="92D050"/>
                    </a:solidFill>
                    <a:ln w="28575">
                      <a:solidFill>
                        <a:schemeClr val="accent6">
                          <a:lumMod val="50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chemeClr val="dk1"/>
                        </a:solidFill>
                      </a:endParaRPr>
                    </a:p>
                  </p:txBody>
                </p:sp>
                <p:sp>
                  <p:nvSpPr>
                    <p:cNvPr id="215" name="Google Shape;4619;p39">
                      <a:extLst>
                        <a:ext uri="{FF2B5EF4-FFF2-40B4-BE49-F238E27FC236}">
                          <a16:creationId xmlns:a16="http://schemas.microsoft.com/office/drawing/2014/main" id="{F115F753-027A-48AB-9679-FE4657BEE815}"/>
                        </a:ext>
                      </a:extLst>
                    </p:cNvPr>
                    <p:cNvSpPr/>
                    <p:nvPr/>
                  </p:nvSpPr>
                  <p:spPr>
                    <a:xfrm>
                      <a:off x="2041125" y="4289300"/>
                      <a:ext cx="240000" cy="509225"/>
                    </a:xfrm>
                    <a:custGeom>
                      <a:avLst/>
                      <a:gdLst/>
                      <a:ahLst/>
                      <a:cxnLst/>
                      <a:rect l="l" t="t" r="r" b="b"/>
                      <a:pathLst>
                        <a:path w="9600" h="20369" extrusionOk="0">
                          <a:moveTo>
                            <a:pt x="4788" y="3664"/>
                          </a:moveTo>
                          <a:lnTo>
                            <a:pt x="5032" y="3688"/>
                          </a:lnTo>
                          <a:lnTo>
                            <a:pt x="5228" y="3761"/>
                          </a:lnTo>
                          <a:lnTo>
                            <a:pt x="5423" y="3859"/>
                          </a:lnTo>
                          <a:lnTo>
                            <a:pt x="5594" y="3981"/>
                          </a:lnTo>
                          <a:lnTo>
                            <a:pt x="5716" y="4152"/>
                          </a:lnTo>
                          <a:lnTo>
                            <a:pt x="5838" y="4347"/>
                          </a:lnTo>
                          <a:lnTo>
                            <a:pt x="5887" y="4567"/>
                          </a:lnTo>
                          <a:lnTo>
                            <a:pt x="5911" y="4787"/>
                          </a:lnTo>
                          <a:lnTo>
                            <a:pt x="5887" y="5007"/>
                          </a:lnTo>
                          <a:lnTo>
                            <a:pt x="5838" y="5227"/>
                          </a:lnTo>
                          <a:lnTo>
                            <a:pt x="5716" y="5422"/>
                          </a:lnTo>
                          <a:lnTo>
                            <a:pt x="5594" y="5569"/>
                          </a:lnTo>
                          <a:lnTo>
                            <a:pt x="5423" y="5715"/>
                          </a:lnTo>
                          <a:lnTo>
                            <a:pt x="5228" y="5813"/>
                          </a:lnTo>
                          <a:lnTo>
                            <a:pt x="5032" y="5886"/>
                          </a:lnTo>
                          <a:lnTo>
                            <a:pt x="4788" y="5911"/>
                          </a:lnTo>
                          <a:lnTo>
                            <a:pt x="4568" y="5886"/>
                          </a:lnTo>
                          <a:lnTo>
                            <a:pt x="4348" y="5813"/>
                          </a:lnTo>
                          <a:lnTo>
                            <a:pt x="4177" y="5715"/>
                          </a:lnTo>
                          <a:lnTo>
                            <a:pt x="4006" y="5569"/>
                          </a:lnTo>
                          <a:lnTo>
                            <a:pt x="3860" y="5422"/>
                          </a:lnTo>
                          <a:lnTo>
                            <a:pt x="3762" y="5227"/>
                          </a:lnTo>
                          <a:lnTo>
                            <a:pt x="3689" y="5007"/>
                          </a:lnTo>
                          <a:lnTo>
                            <a:pt x="3664" y="4787"/>
                          </a:lnTo>
                          <a:lnTo>
                            <a:pt x="3689" y="4567"/>
                          </a:lnTo>
                          <a:lnTo>
                            <a:pt x="3762" y="4347"/>
                          </a:lnTo>
                          <a:lnTo>
                            <a:pt x="3860" y="4152"/>
                          </a:lnTo>
                          <a:lnTo>
                            <a:pt x="4006" y="3981"/>
                          </a:lnTo>
                          <a:lnTo>
                            <a:pt x="4177" y="3859"/>
                          </a:lnTo>
                          <a:lnTo>
                            <a:pt x="4348" y="3761"/>
                          </a:lnTo>
                          <a:lnTo>
                            <a:pt x="4568" y="3688"/>
                          </a:lnTo>
                          <a:lnTo>
                            <a:pt x="4788" y="3664"/>
                          </a:lnTo>
                          <a:close/>
                          <a:moveTo>
                            <a:pt x="4568" y="0"/>
                          </a:moveTo>
                          <a:lnTo>
                            <a:pt x="4348" y="49"/>
                          </a:lnTo>
                          <a:lnTo>
                            <a:pt x="4153" y="122"/>
                          </a:lnTo>
                          <a:lnTo>
                            <a:pt x="3933" y="220"/>
                          </a:lnTo>
                          <a:lnTo>
                            <a:pt x="3738" y="342"/>
                          </a:lnTo>
                          <a:lnTo>
                            <a:pt x="3542" y="489"/>
                          </a:lnTo>
                          <a:lnTo>
                            <a:pt x="3347" y="684"/>
                          </a:lnTo>
                          <a:lnTo>
                            <a:pt x="3176" y="904"/>
                          </a:lnTo>
                          <a:lnTo>
                            <a:pt x="2907" y="855"/>
                          </a:lnTo>
                          <a:lnTo>
                            <a:pt x="2663" y="855"/>
                          </a:lnTo>
                          <a:lnTo>
                            <a:pt x="2394" y="904"/>
                          </a:lnTo>
                          <a:lnTo>
                            <a:pt x="2175" y="953"/>
                          </a:lnTo>
                          <a:lnTo>
                            <a:pt x="1955" y="1026"/>
                          </a:lnTo>
                          <a:lnTo>
                            <a:pt x="1759" y="1124"/>
                          </a:lnTo>
                          <a:lnTo>
                            <a:pt x="1564" y="1246"/>
                          </a:lnTo>
                          <a:lnTo>
                            <a:pt x="1393" y="1392"/>
                          </a:lnTo>
                          <a:lnTo>
                            <a:pt x="1271" y="1563"/>
                          </a:lnTo>
                          <a:lnTo>
                            <a:pt x="1124" y="1734"/>
                          </a:lnTo>
                          <a:lnTo>
                            <a:pt x="1027" y="1930"/>
                          </a:lnTo>
                          <a:lnTo>
                            <a:pt x="953" y="2149"/>
                          </a:lnTo>
                          <a:lnTo>
                            <a:pt x="905" y="2394"/>
                          </a:lnTo>
                          <a:lnTo>
                            <a:pt x="880" y="2638"/>
                          </a:lnTo>
                          <a:lnTo>
                            <a:pt x="880" y="2906"/>
                          </a:lnTo>
                          <a:lnTo>
                            <a:pt x="905" y="3175"/>
                          </a:lnTo>
                          <a:lnTo>
                            <a:pt x="685" y="3346"/>
                          </a:lnTo>
                          <a:lnTo>
                            <a:pt x="514" y="3517"/>
                          </a:lnTo>
                          <a:lnTo>
                            <a:pt x="343" y="3712"/>
                          </a:lnTo>
                          <a:lnTo>
                            <a:pt x="221" y="3932"/>
                          </a:lnTo>
                          <a:lnTo>
                            <a:pt x="123" y="4128"/>
                          </a:lnTo>
                          <a:lnTo>
                            <a:pt x="50" y="4347"/>
                          </a:lnTo>
                          <a:lnTo>
                            <a:pt x="25" y="4567"/>
                          </a:lnTo>
                          <a:lnTo>
                            <a:pt x="1" y="4787"/>
                          </a:lnTo>
                          <a:lnTo>
                            <a:pt x="25" y="5007"/>
                          </a:lnTo>
                          <a:lnTo>
                            <a:pt x="50" y="5227"/>
                          </a:lnTo>
                          <a:lnTo>
                            <a:pt x="123" y="5422"/>
                          </a:lnTo>
                          <a:lnTo>
                            <a:pt x="221" y="5642"/>
                          </a:lnTo>
                          <a:lnTo>
                            <a:pt x="343" y="5837"/>
                          </a:lnTo>
                          <a:lnTo>
                            <a:pt x="514" y="6033"/>
                          </a:lnTo>
                          <a:lnTo>
                            <a:pt x="685" y="6228"/>
                          </a:lnTo>
                          <a:lnTo>
                            <a:pt x="905" y="6399"/>
                          </a:lnTo>
                          <a:lnTo>
                            <a:pt x="880" y="6668"/>
                          </a:lnTo>
                          <a:lnTo>
                            <a:pt x="880" y="6936"/>
                          </a:lnTo>
                          <a:lnTo>
                            <a:pt x="905" y="7181"/>
                          </a:lnTo>
                          <a:lnTo>
                            <a:pt x="953" y="7400"/>
                          </a:lnTo>
                          <a:lnTo>
                            <a:pt x="1027" y="7620"/>
                          </a:lnTo>
                          <a:lnTo>
                            <a:pt x="1124" y="7816"/>
                          </a:lnTo>
                          <a:lnTo>
                            <a:pt x="1271" y="8011"/>
                          </a:lnTo>
                          <a:lnTo>
                            <a:pt x="1393" y="8182"/>
                          </a:lnTo>
                          <a:lnTo>
                            <a:pt x="1564" y="8328"/>
                          </a:lnTo>
                          <a:lnTo>
                            <a:pt x="1759" y="8451"/>
                          </a:lnTo>
                          <a:lnTo>
                            <a:pt x="1955" y="8548"/>
                          </a:lnTo>
                          <a:lnTo>
                            <a:pt x="2175" y="8621"/>
                          </a:lnTo>
                          <a:lnTo>
                            <a:pt x="2394" y="8670"/>
                          </a:lnTo>
                          <a:lnTo>
                            <a:pt x="2663" y="8695"/>
                          </a:lnTo>
                          <a:lnTo>
                            <a:pt x="2907" y="8695"/>
                          </a:lnTo>
                          <a:lnTo>
                            <a:pt x="3176" y="8670"/>
                          </a:lnTo>
                          <a:lnTo>
                            <a:pt x="3420" y="8939"/>
                          </a:lnTo>
                          <a:lnTo>
                            <a:pt x="3664" y="9159"/>
                          </a:lnTo>
                          <a:lnTo>
                            <a:pt x="3933" y="9354"/>
                          </a:lnTo>
                          <a:lnTo>
                            <a:pt x="4202" y="9476"/>
                          </a:lnTo>
                          <a:lnTo>
                            <a:pt x="4202" y="19783"/>
                          </a:lnTo>
                          <a:lnTo>
                            <a:pt x="4226" y="19905"/>
                          </a:lnTo>
                          <a:lnTo>
                            <a:pt x="4251" y="20027"/>
                          </a:lnTo>
                          <a:lnTo>
                            <a:pt x="4299" y="20125"/>
                          </a:lnTo>
                          <a:lnTo>
                            <a:pt x="4373" y="20198"/>
                          </a:lnTo>
                          <a:lnTo>
                            <a:pt x="4470" y="20271"/>
                          </a:lnTo>
                          <a:lnTo>
                            <a:pt x="4568" y="20345"/>
                          </a:lnTo>
                          <a:lnTo>
                            <a:pt x="4666" y="20369"/>
                          </a:lnTo>
                          <a:lnTo>
                            <a:pt x="4910" y="20369"/>
                          </a:lnTo>
                          <a:lnTo>
                            <a:pt x="5032" y="20345"/>
                          </a:lnTo>
                          <a:lnTo>
                            <a:pt x="5130" y="20271"/>
                          </a:lnTo>
                          <a:lnTo>
                            <a:pt x="5203" y="20198"/>
                          </a:lnTo>
                          <a:lnTo>
                            <a:pt x="5276" y="20125"/>
                          </a:lnTo>
                          <a:lnTo>
                            <a:pt x="5350" y="20027"/>
                          </a:lnTo>
                          <a:lnTo>
                            <a:pt x="5374" y="19905"/>
                          </a:lnTo>
                          <a:lnTo>
                            <a:pt x="5374" y="19783"/>
                          </a:lnTo>
                          <a:lnTo>
                            <a:pt x="5374" y="9476"/>
                          </a:lnTo>
                          <a:lnTo>
                            <a:pt x="5667" y="9354"/>
                          </a:lnTo>
                          <a:lnTo>
                            <a:pt x="5936" y="9159"/>
                          </a:lnTo>
                          <a:lnTo>
                            <a:pt x="6180" y="8939"/>
                          </a:lnTo>
                          <a:lnTo>
                            <a:pt x="6400" y="8670"/>
                          </a:lnTo>
                          <a:lnTo>
                            <a:pt x="6668" y="8695"/>
                          </a:lnTo>
                          <a:lnTo>
                            <a:pt x="6937" y="8695"/>
                          </a:lnTo>
                          <a:lnTo>
                            <a:pt x="7181" y="8670"/>
                          </a:lnTo>
                          <a:lnTo>
                            <a:pt x="7426" y="8621"/>
                          </a:lnTo>
                          <a:lnTo>
                            <a:pt x="7645" y="8548"/>
                          </a:lnTo>
                          <a:lnTo>
                            <a:pt x="7841" y="8451"/>
                          </a:lnTo>
                          <a:lnTo>
                            <a:pt x="8012" y="8328"/>
                          </a:lnTo>
                          <a:lnTo>
                            <a:pt x="8183" y="8182"/>
                          </a:lnTo>
                          <a:lnTo>
                            <a:pt x="8329" y="8011"/>
                          </a:lnTo>
                          <a:lnTo>
                            <a:pt x="8451" y="7816"/>
                          </a:lnTo>
                          <a:lnTo>
                            <a:pt x="8549" y="7620"/>
                          </a:lnTo>
                          <a:lnTo>
                            <a:pt x="8622" y="7400"/>
                          </a:lnTo>
                          <a:lnTo>
                            <a:pt x="8696" y="7181"/>
                          </a:lnTo>
                          <a:lnTo>
                            <a:pt x="8720" y="6936"/>
                          </a:lnTo>
                          <a:lnTo>
                            <a:pt x="8720" y="6668"/>
                          </a:lnTo>
                          <a:lnTo>
                            <a:pt x="8696" y="6399"/>
                          </a:lnTo>
                          <a:lnTo>
                            <a:pt x="8891" y="6228"/>
                          </a:lnTo>
                          <a:lnTo>
                            <a:pt x="9086" y="6033"/>
                          </a:lnTo>
                          <a:lnTo>
                            <a:pt x="9233" y="5837"/>
                          </a:lnTo>
                          <a:lnTo>
                            <a:pt x="9355" y="5642"/>
                          </a:lnTo>
                          <a:lnTo>
                            <a:pt x="9453" y="5422"/>
                          </a:lnTo>
                          <a:lnTo>
                            <a:pt x="9526" y="5227"/>
                          </a:lnTo>
                          <a:lnTo>
                            <a:pt x="9575" y="5007"/>
                          </a:lnTo>
                          <a:lnTo>
                            <a:pt x="9599" y="4787"/>
                          </a:lnTo>
                          <a:lnTo>
                            <a:pt x="9575" y="4567"/>
                          </a:lnTo>
                          <a:lnTo>
                            <a:pt x="9526" y="4347"/>
                          </a:lnTo>
                          <a:lnTo>
                            <a:pt x="9453" y="4128"/>
                          </a:lnTo>
                          <a:lnTo>
                            <a:pt x="9355" y="3932"/>
                          </a:lnTo>
                          <a:lnTo>
                            <a:pt x="9233" y="3712"/>
                          </a:lnTo>
                          <a:lnTo>
                            <a:pt x="9086" y="3517"/>
                          </a:lnTo>
                          <a:lnTo>
                            <a:pt x="8891" y="3346"/>
                          </a:lnTo>
                          <a:lnTo>
                            <a:pt x="8696" y="3175"/>
                          </a:lnTo>
                          <a:lnTo>
                            <a:pt x="8720" y="2906"/>
                          </a:lnTo>
                          <a:lnTo>
                            <a:pt x="8720" y="2638"/>
                          </a:lnTo>
                          <a:lnTo>
                            <a:pt x="8696" y="2394"/>
                          </a:lnTo>
                          <a:lnTo>
                            <a:pt x="8622" y="2149"/>
                          </a:lnTo>
                          <a:lnTo>
                            <a:pt x="8549" y="1930"/>
                          </a:lnTo>
                          <a:lnTo>
                            <a:pt x="8451" y="1734"/>
                          </a:lnTo>
                          <a:lnTo>
                            <a:pt x="8329" y="1563"/>
                          </a:lnTo>
                          <a:lnTo>
                            <a:pt x="8183" y="1392"/>
                          </a:lnTo>
                          <a:lnTo>
                            <a:pt x="8012" y="1246"/>
                          </a:lnTo>
                          <a:lnTo>
                            <a:pt x="7841" y="1124"/>
                          </a:lnTo>
                          <a:lnTo>
                            <a:pt x="7645" y="1026"/>
                          </a:lnTo>
                          <a:lnTo>
                            <a:pt x="7426" y="953"/>
                          </a:lnTo>
                          <a:lnTo>
                            <a:pt x="7181" y="904"/>
                          </a:lnTo>
                          <a:lnTo>
                            <a:pt x="6937" y="855"/>
                          </a:lnTo>
                          <a:lnTo>
                            <a:pt x="6668" y="855"/>
                          </a:lnTo>
                          <a:lnTo>
                            <a:pt x="6400" y="904"/>
                          </a:lnTo>
                          <a:lnTo>
                            <a:pt x="6229" y="684"/>
                          </a:lnTo>
                          <a:lnTo>
                            <a:pt x="6058" y="489"/>
                          </a:lnTo>
                          <a:lnTo>
                            <a:pt x="5863" y="342"/>
                          </a:lnTo>
                          <a:lnTo>
                            <a:pt x="5643" y="220"/>
                          </a:lnTo>
                          <a:lnTo>
                            <a:pt x="5447" y="122"/>
                          </a:lnTo>
                          <a:lnTo>
                            <a:pt x="5228" y="49"/>
                          </a:lnTo>
                          <a:lnTo>
                            <a:pt x="5008" y="0"/>
                          </a:lnTo>
                          <a:close/>
                        </a:path>
                      </a:pathLst>
                    </a:custGeom>
                    <a:solidFill>
                      <a:srgbClr val="FF00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dirty="0">
                        <a:solidFill>
                          <a:schemeClr val="dk1"/>
                        </a:solidFill>
                      </a:endParaRPr>
                    </a:p>
                  </p:txBody>
                </p:sp>
              </p:grpSp>
              <p:grpSp>
                <p:nvGrpSpPr>
                  <p:cNvPr id="209" name="Google Shape;4616;p39">
                    <a:extLst>
                      <a:ext uri="{FF2B5EF4-FFF2-40B4-BE49-F238E27FC236}">
                        <a16:creationId xmlns:a16="http://schemas.microsoft.com/office/drawing/2014/main" id="{F9F63048-3DF9-44F0-B015-ECCA522E78E1}"/>
                      </a:ext>
                    </a:extLst>
                  </p:cNvPr>
                  <p:cNvGrpSpPr>
                    <a:grpSpLocks noChangeAspect="1"/>
                  </p:cNvGrpSpPr>
                  <p:nvPr/>
                </p:nvGrpSpPr>
                <p:grpSpPr>
                  <a:xfrm>
                    <a:off x="1324046" y="2628321"/>
                    <a:ext cx="464624" cy="733864"/>
                    <a:chOff x="1979475" y="4289300"/>
                    <a:chExt cx="322400" cy="509225"/>
                  </a:xfrm>
                </p:grpSpPr>
                <p:sp>
                  <p:nvSpPr>
                    <p:cNvPr id="210" name="Google Shape;4617;p39">
                      <a:extLst>
                        <a:ext uri="{FF2B5EF4-FFF2-40B4-BE49-F238E27FC236}">
                          <a16:creationId xmlns:a16="http://schemas.microsoft.com/office/drawing/2014/main" id="{9EBA69A0-1E26-4191-93C6-0856D26B380F}"/>
                        </a:ext>
                      </a:extLst>
                    </p:cNvPr>
                    <p:cNvSpPr/>
                    <p:nvPr/>
                  </p:nvSpPr>
                  <p:spPr>
                    <a:xfrm>
                      <a:off x="2187075" y="4509100"/>
                      <a:ext cx="114800" cy="114800"/>
                    </a:xfrm>
                    <a:custGeom>
                      <a:avLst/>
                      <a:gdLst/>
                      <a:ahLst/>
                      <a:cxnLst/>
                      <a:rect l="l" t="t" r="r" b="b"/>
                      <a:pathLst>
                        <a:path w="4592" h="4592" extrusionOk="0">
                          <a:moveTo>
                            <a:pt x="4396" y="0"/>
                          </a:moveTo>
                          <a:lnTo>
                            <a:pt x="3981" y="49"/>
                          </a:lnTo>
                          <a:lnTo>
                            <a:pt x="3419" y="171"/>
                          </a:lnTo>
                          <a:lnTo>
                            <a:pt x="2784" y="367"/>
                          </a:lnTo>
                          <a:lnTo>
                            <a:pt x="2100" y="587"/>
                          </a:lnTo>
                          <a:lnTo>
                            <a:pt x="1465" y="831"/>
                          </a:lnTo>
                          <a:lnTo>
                            <a:pt x="1172" y="953"/>
                          </a:lnTo>
                          <a:lnTo>
                            <a:pt x="928" y="1099"/>
                          </a:lnTo>
                          <a:lnTo>
                            <a:pt x="708" y="1246"/>
                          </a:lnTo>
                          <a:lnTo>
                            <a:pt x="562" y="1368"/>
                          </a:lnTo>
                          <a:lnTo>
                            <a:pt x="440" y="1515"/>
                          </a:lnTo>
                          <a:lnTo>
                            <a:pt x="318" y="1637"/>
                          </a:lnTo>
                          <a:lnTo>
                            <a:pt x="244" y="1808"/>
                          </a:lnTo>
                          <a:lnTo>
                            <a:pt x="171" y="1954"/>
                          </a:lnTo>
                          <a:lnTo>
                            <a:pt x="98" y="2101"/>
                          </a:lnTo>
                          <a:lnTo>
                            <a:pt x="49" y="2272"/>
                          </a:lnTo>
                          <a:lnTo>
                            <a:pt x="25" y="2443"/>
                          </a:lnTo>
                          <a:lnTo>
                            <a:pt x="0" y="2589"/>
                          </a:lnTo>
                          <a:lnTo>
                            <a:pt x="0" y="2760"/>
                          </a:lnTo>
                          <a:lnTo>
                            <a:pt x="25" y="2931"/>
                          </a:lnTo>
                          <a:lnTo>
                            <a:pt x="49" y="3102"/>
                          </a:lnTo>
                          <a:lnTo>
                            <a:pt x="98" y="3273"/>
                          </a:lnTo>
                          <a:lnTo>
                            <a:pt x="147" y="3420"/>
                          </a:lnTo>
                          <a:lnTo>
                            <a:pt x="220" y="3566"/>
                          </a:lnTo>
                          <a:lnTo>
                            <a:pt x="318" y="3737"/>
                          </a:lnTo>
                          <a:lnTo>
                            <a:pt x="415" y="3859"/>
                          </a:lnTo>
                          <a:lnTo>
                            <a:pt x="2418" y="1857"/>
                          </a:lnTo>
                          <a:lnTo>
                            <a:pt x="2491" y="1808"/>
                          </a:lnTo>
                          <a:lnTo>
                            <a:pt x="2638" y="1808"/>
                          </a:lnTo>
                          <a:lnTo>
                            <a:pt x="2711" y="1857"/>
                          </a:lnTo>
                          <a:lnTo>
                            <a:pt x="2760" y="1930"/>
                          </a:lnTo>
                          <a:lnTo>
                            <a:pt x="2784" y="2028"/>
                          </a:lnTo>
                          <a:lnTo>
                            <a:pt x="2760" y="2101"/>
                          </a:lnTo>
                          <a:lnTo>
                            <a:pt x="2711" y="2174"/>
                          </a:lnTo>
                          <a:lnTo>
                            <a:pt x="708" y="4177"/>
                          </a:lnTo>
                          <a:lnTo>
                            <a:pt x="855" y="4274"/>
                          </a:lnTo>
                          <a:lnTo>
                            <a:pt x="1001" y="4372"/>
                          </a:lnTo>
                          <a:lnTo>
                            <a:pt x="1172" y="4445"/>
                          </a:lnTo>
                          <a:lnTo>
                            <a:pt x="1319" y="4494"/>
                          </a:lnTo>
                          <a:lnTo>
                            <a:pt x="1490" y="4543"/>
                          </a:lnTo>
                          <a:lnTo>
                            <a:pt x="1661" y="4568"/>
                          </a:lnTo>
                          <a:lnTo>
                            <a:pt x="1807" y="4592"/>
                          </a:lnTo>
                          <a:lnTo>
                            <a:pt x="1978" y="4568"/>
                          </a:lnTo>
                          <a:lnTo>
                            <a:pt x="2149" y="4568"/>
                          </a:lnTo>
                          <a:lnTo>
                            <a:pt x="2320" y="4543"/>
                          </a:lnTo>
                          <a:lnTo>
                            <a:pt x="2491" y="4494"/>
                          </a:lnTo>
                          <a:lnTo>
                            <a:pt x="2638" y="4421"/>
                          </a:lnTo>
                          <a:lnTo>
                            <a:pt x="2784" y="4348"/>
                          </a:lnTo>
                          <a:lnTo>
                            <a:pt x="2931" y="4250"/>
                          </a:lnTo>
                          <a:lnTo>
                            <a:pt x="3077" y="4152"/>
                          </a:lnTo>
                          <a:lnTo>
                            <a:pt x="3200" y="4030"/>
                          </a:lnTo>
                          <a:lnTo>
                            <a:pt x="3346" y="3859"/>
                          </a:lnTo>
                          <a:lnTo>
                            <a:pt x="3493" y="3664"/>
                          </a:lnTo>
                          <a:lnTo>
                            <a:pt x="3615" y="3395"/>
                          </a:lnTo>
                          <a:lnTo>
                            <a:pt x="3761" y="3127"/>
                          </a:lnTo>
                          <a:lnTo>
                            <a:pt x="4005" y="2467"/>
                          </a:lnTo>
                          <a:lnTo>
                            <a:pt x="4225" y="1808"/>
                          </a:lnTo>
                          <a:lnTo>
                            <a:pt x="4421" y="1148"/>
                          </a:lnTo>
                          <a:lnTo>
                            <a:pt x="4543" y="611"/>
                          </a:lnTo>
                          <a:lnTo>
                            <a:pt x="4592" y="196"/>
                          </a:lnTo>
                          <a:lnTo>
                            <a:pt x="4592" y="74"/>
                          </a:lnTo>
                          <a:lnTo>
                            <a:pt x="4567" y="0"/>
                          </a:lnTo>
                          <a:close/>
                        </a:path>
                      </a:pathLst>
                    </a:custGeom>
                    <a:solidFill>
                      <a:srgbClr val="92D050"/>
                    </a:solidFill>
                    <a:ln w="28575">
                      <a:solidFill>
                        <a:schemeClr val="accent6">
                          <a:lumMod val="50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chemeClr val="dk1"/>
                        </a:solidFill>
                      </a:endParaRPr>
                    </a:p>
                  </p:txBody>
                </p:sp>
                <p:sp>
                  <p:nvSpPr>
                    <p:cNvPr id="211" name="Google Shape;4618;p39">
                      <a:extLst>
                        <a:ext uri="{FF2B5EF4-FFF2-40B4-BE49-F238E27FC236}">
                          <a16:creationId xmlns:a16="http://schemas.microsoft.com/office/drawing/2014/main" id="{3612DEF1-73AC-4072-A11B-CA14E224F265}"/>
                        </a:ext>
                      </a:extLst>
                    </p:cNvPr>
                    <p:cNvSpPr/>
                    <p:nvPr/>
                  </p:nvSpPr>
                  <p:spPr>
                    <a:xfrm>
                      <a:off x="1979475" y="4542675"/>
                      <a:ext cx="156925" cy="156950"/>
                    </a:xfrm>
                    <a:custGeom>
                      <a:avLst/>
                      <a:gdLst/>
                      <a:ahLst/>
                      <a:cxnLst/>
                      <a:rect l="l" t="t" r="r" b="b"/>
                      <a:pathLst>
                        <a:path w="6277" h="6278" extrusionOk="0">
                          <a:moveTo>
                            <a:pt x="122" y="1"/>
                          </a:moveTo>
                          <a:lnTo>
                            <a:pt x="25" y="25"/>
                          </a:lnTo>
                          <a:lnTo>
                            <a:pt x="0" y="123"/>
                          </a:lnTo>
                          <a:lnTo>
                            <a:pt x="0" y="294"/>
                          </a:lnTo>
                          <a:lnTo>
                            <a:pt x="25" y="538"/>
                          </a:lnTo>
                          <a:lnTo>
                            <a:pt x="74" y="856"/>
                          </a:lnTo>
                          <a:lnTo>
                            <a:pt x="244" y="1613"/>
                          </a:lnTo>
                          <a:lnTo>
                            <a:pt x="489" y="2492"/>
                          </a:lnTo>
                          <a:lnTo>
                            <a:pt x="806" y="3420"/>
                          </a:lnTo>
                          <a:lnTo>
                            <a:pt x="977" y="3860"/>
                          </a:lnTo>
                          <a:lnTo>
                            <a:pt x="1148" y="4275"/>
                          </a:lnTo>
                          <a:lnTo>
                            <a:pt x="1319" y="4666"/>
                          </a:lnTo>
                          <a:lnTo>
                            <a:pt x="1514" y="5007"/>
                          </a:lnTo>
                          <a:lnTo>
                            <a:pt x="1710" y="5301"/>
                          </a:lnTo>
                          <a:lnTo>
                            <a:pt x="1905" y="5520"/>
                          </a:lnTo>
                          <a:lnTo>
                            <a:pt x="2076" y="5691"/>
                          </a:lnTo>
                          <a:lnTo>
                            <a:pt x="2272" y="5838"/>
                          </a:lnTo>
                          <a:lnTo>
                            <a:pt x="2467" y="5960"/>
                          </a:lnTo>
                          <a:lnTo>
                            <a:pt x="2687" y="6058"/>
                          </a:lnTo>
                          <a:lnTo>
                            <a:pt x="2907" y="6155"/>
                          </a:lnTo>
                          <a:lnTo>
                            <a:pt x="3126" y="6204"/>
                          </a:lnTo>
                          <a:lnTo>
                            <a:pt x="3371" y="6253"/>
                          </a:lnTo>
                          <a:lnTo>
                            <a:pt x="3590" y="6277"/>
                          </a:lnTo>
                          <a:lnTo>
                            <a:pt x="3835" y="6277"/>
                          </a:lnTo>
                          <a:lnTo>
                            <a:pt x="4054" y="6253"/>
                          </a:lnTo>
                          <a:lnTo>
                            <a:pt x="4299" y="6204"/>
                          </a:lnTo>
                          <a:lnTo>
                            <a:pt x="4519" y="6155"/>
                          </a:lnTo>
                          <a:lnTo>
                            <a:pt x="4738" y="6058"/>
                          </a:lnTo>
                          <a:lnTo>
                            <a:pt x="4958" y="5960"/>
                          </a:lnTo>
                          <a:lnTo>
                            <a:pt x="5154" y="5838"/>
                          </a:lnTo>
                          <a:lnTo>
                            <a:pt x="5349" y="5691"/>
                          </a:lnTo>
                          <a:lnTo>
                            <a:pt x="2003" y="2345"/>
                          </a:lnTo>
                          <a:lnTo>
                            <a:pt x="1954" y="2272"/>
                          </a:lnTo>
                          <a:lnTo>
                            <a:pt x="1954" y="2174"/>
                          </a:lnTo>
                          <a:lnTo>
                            <a:pt x="1954" y="2101"/>
                          </a:lnTo>
                          <a:lnTo>
                            <a:pt x="2003" y="2003"/>
                          </a:lnTo>
                          <a:lnTo>
                            <a:pt x="2101" y="1955"/>
                          </a:lnTo>
                          <a:lnTo>
                            <a:pt x="2272" y="1955"/>
                          </a:lnTo>
                          <a:lnTo>
                            <a:pt x="2345" y="2003"/>
                          </a:lnTo>
                          <a:lnTo>
                            <a:pt x="5691" y="5349"/>
                          </a:lnTo>
                          <a:lnTo>
                            <a:pt x="5837" y="5154"/>
                          </a:lnTo>
                          <a:lnTo>
                            <a:pt x="5959" y="4959"/>
                          </a:lnTo>
                          <a:lnTo>
                            <a:pt x="6057" y="4739"/>
                          </a:lnTo>
                          <a:lnTo>
                            <a:pt x="6155" y="4519"/>
                          </a:lnTo>
                          <a:lnTo>
                            <a:pt x="6204" y="4299"/>
                          </a:lnTo>
                          <a:lnTo>
                            <a:pt x="6253" y="4055"/>
                          </a:lnTo>
                          <a:lnTo>
                            <a:pt x="6277" y="3835"/>
                          </a:lnTo>
                          <a:lnTo>
                            <a:pt x="6277" y="3591"/>
                          </a:lnTo>
                          <a:lnTo>
                            <a:pt x="6253" y="3371"/>
                          </a:lnTo>
                          <a:lnTo>
                            <a:pt x="6204" y="3127"/>
                          </a:lnTo>
                          <a:lnTo>
                            <a:pt x="6155" y="2907"/>
                          </a:lnTo>
                          <a:lnTo>
                            <a:pt x="6057" y="2687"/>
                          </a:lnTo>
                          <a:lnTo>
                            <a:pt x="5959" y="2467"/>
                          </a:lnTo>
                          <a:lnTo>
                            <a:pt x="5837" y="2272"/>
                          </a:lnTo>
                          <a:lnTo>
                            <a:pt x="5691" y="2077"/>
                          </a:lnTo>
                          <a:lnTo>
                            <a:pt x="5520" y="1906"/>
                          </a:lnTo>
                          <a:lnTo>
                            <a:pt x="5300" y="1710"/>
                          </a:lnTo>
                          <a:lnTo>
                            <a:pt x="5007" y="1515"/>
                          </a:lnTo>
                          <a:lnTo>
                            <a:pt x="4665" y="1320"/>
                          </a:lnTo>
                          <a:lnTo>
                            <a:pt x="4274" y="1149"/>
                          </a:lnTo>
                          <a:lnTo>
                            <a:pt x="3859" y="978"/>
                          </a:lnTo>
                          <a:lnTo>
                            <a:pt x="3419" y="807"/>
                          </a:lnTo>
                          <a:lnTo>
                            <a:pt x="2491" y="489"/>
                          </a:lnTo>
                          <a:lnTo>
                            <a:pt x="1612" y="245"/>
                          </a:lnTo>
                          <a:lnTo>
                            <a:pt x="855" y="74"/>
                          </a:lnTo>
                          <a:lnTo>
                            <a:pt x="538" y="25"/>
                          </a:lnTo>
                          <a:lnTo>
                            <a:pt x="293" y="1"/>
                          </a:lnTo>
                          <a:close/>
                        </a:path>
                      </a:pathLst>
                    </a:custGeom>
                    <a:solidFill>
                      <a:srgbClr val="92D050"/>
                    </a:solidFill>
                    <a:ln w="28575">
                      <a:solidFill>
                        <a:schemeClr val="accent6">
                          <a:lumMod val="50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chemeClr val="dk1"/>
                        </a:solidFill>
                      </a:endParaRPr>
                    </a:p>
                  </p:txBody>
                </p:sp>
                <p:sp>
                  <p:nvSpPr>
                    <p:cNvPr id="212" name="Google Shape;4619;p39">
                      <a:extLst>
                        <a:ext uri="{FF2B5EF4-FFF2-40B4-BE49-F238E27FC236}">
                          <a16:creationId xmlns:a16="http://schemas.microsoft.com/office/drawing/2014/main" id="{300603C2-F722-4397-B97D-F1C2F5E03530}"/>
                        </a:ext>
                      </a:extLst>
                    </p:cNvPr>
                    <p:cNvSpPr/>
                    <p:nvPr/>
                  </p:nvSpPr>
                  <p:spPr>
                    <a:xfrm>
                      <a:off x="2041125" y="4289300"/>
                      <a:ext cx="240000" cy="509225"/>
                    </a:xfrm>
                    <a:custGeom>
                      <a:avLst/>
                      <a:gdLst/>
                      <a:ahLst/>
                      <a:cxnLst/>
                      <a:rect l="l" t="t" r="r" b="b"/>
                      <a:pathLst>
                        <a:path w="9600" h="20369" extrusionOk="0">
                          <a:moveTo>
                            <a:pt x="4788" y="3664"/>
                          </a:moveTo>
                          <a:lnTo>
                            <a:pt x="5032" y="3688"/>
                          </a:lnTo>
                          <a:lnTo>
                            <a:pt x="5228" y="3761"/>
                          </a:lnTo>
                          <a:lnTo>
                            <a:pt x="5423" y="3859"/>
                          </a:lnTo>
                          <a:lnTo>
                            <a:pt x="5594" y="3981"/>
                          </a:lnTo>
                          <a:lnTo>
                            <a:pt x="5716" y="4152"/>
                          </a:lnTo>
                          <a:lnTo>
                            <a:pt x="5838" y="4347"/>
                          </a:lnTo>
                          <a:lnTo>
                            <a:pt x="5887" y="4567"/>
                          </a:lnTo>
                          <a:lnTo>
                            <a:pt x="5911" y="4787"/>
                          </a:lnTo>
                          <a:lnTo>
                            <a:pt x="5887" y="5007"/>
                          </a:lnTo>
                          <a:lnTo>
                            <a:pt x="5838" y="5227"/>
                          </a:lnTo>
                          <a:lnTo>
                            <a:pt x="5716" y="5422"/>
                          </a:lnTo>
                          <a:lnTo>
                            <a:pt x="5594" y="5569"/>
                          </a:lnTo>
                          <a:lnTo>
                            <a:pt x="5423" y="5715"/>
                          </a:lnTo>
                          <a:lnTo>
                            <a:pt x="5228" y="5813"/>
                          </a:lnTo>
                          <a:lnTo>
                            <a:pt x="5032" y="5886"/>
                          </a:lnTo>
                          <a:lnTo>
                            <a:pt x="4788" y="5911"/>
                          </a:lnTo>
                          <a:lnTo>
                            <a:pt x="4568" y="5886"/>
                          </a:lnTo>
                          <a:lnTo>
                            <a:pt x="4348" y="5813"/>
                          </a:lnTo>
                          <a:lnTo>
                            <a:pt x="4177" y="5715"/>
                          </a:lnTo>
                          <a:lnTo>
                            <a:pt x="4006" y="5569"/>
                          </a:lnTo>
                          <a:lnTo>
                            <a:pt x="3860" y="5422"/>
                          </a:lnTo>
                          <a:lnTo>
                            <a:pt x="3762" y="5227"/>
                          </a:lnTo>
                          <a:lnTo>
                            <a:pt x="3689" y="5007"/>
                          </a:lnTo>
                          <a:lnTo>
                            <a:pt x="3664" y="4787"/>
                          </a:lnTo>
                          <a:lnTo>
                            <a:pt x="3689" y="4567"/>
                          </a:lnTo>
                          <a:lnTo>
                            <a:pt x="3762" y="4347"/>
                          </a:lnTo>
                          <a:lnTo>
                            <a:pt x="3860" y="4152"/>
                          </a:lnTo>
                          <a:lnTo>
                            <a:pt x="4006" y="3981"/>
                          </a:lnTo>
                          <a:lnTo>
                            <a:pt x="4177" y="3859"/>
                          </a:lnTo>
                          <a:lnTo>
                            <a:pt x="4348" y="3761"/>
                          </a:lnTo>
                          <a:lnTo>
                            <a:pt x="4568" y="3688"/>
                          </a:lnTo>
                          <a:lnTo>
                            <a:pt x="4788" y="3664"/>
                          </a:lnTo>
                          <a:close/>
                          <a:moveTo>
                            <a:pt x="4568" y="0"/>
                          </a:moveTo>
                          <a:lnTo>
                            <a:pt x="4348" y="49"/>
                          </a:lnTo>
                          <a:lnTo>
                            <a:pt x="4153" y="122"/>
                          </a:lnTo>
                          <a:lnTo>
                            <a:pt x="3933" y="220"/>
                          </a:lnTo>
                          <a:lnTo>
                            <a:pt x="3738" y="342"/>
                          </a:lnTo>
                          <a:lnTo>
                            <a:pt x="3542" y="489"/>
                          </a:lnTo>
                          <a:lnTo>
                            <a:pt x="3347" y="684"/>
                          </a:lnTo>
                          <a:lnTo>
                            <a:pt x="3176" y="904"/>
                          </a:lnTo>
                          <a:lnTo>
                            <a:pt x="2907" y="855"/>
                          </a:lnTo>
                          <a:lnTo>
                            <a:pt x="2663" y="855"/>
                          </a:lnTo>
                          <a:lnTo>
                            <a:pt x="2394" y="904"/>
                          </a:lnTo>
                          <a:lnTo>
                            <a:pt x="2175" y="953"/>
                          </a:lnTo>
                          <a:lnTo>
                            <a:pt x="1955" y="1026"/>
                          </a:lnTo>
                          <a:lnTo>
                            <a:pt x="1759" y="1124"/>
                          </a:lnTo>
                          <a:lnTo>
                            <a:pt x="1564" y="1246"/>
                          </a:lnTo>
                          <a:lnTo>
                            <a:pt x="1393" y="1392"/>
                          </a:lnTo>
                          <a:lnTo>
                            <a:pt x="1271" y="1563"/>
                          </a:lnTo>
                          <a:lnTo>
                            <a:pt x="1124" y="1734"/>
                          </a:lnTo>
                          <a:lnTo>
                            <a:pt x="1027" y="1930"/>
                          </a:lnTo>
                          <a:lnTo>
                            <a:pt x="953" y="2149"/>
                          </a:lnTo>
                          <a:lnTo>
                            <a:pt x="905" y="2394"/>
                          </a:lnTo>
                          <a:lnTo>
                            <a:pt x="880" y="2638"/>
                          </a:lnTo>
                          <a:lnTo>
                            <a:pt x="880" y="2906"/>
                          </a:lnTo>
                          <a:lnTo>
                            <a:pt x="905" y="3175"/>
                          </a:lnTo>
                          <a:lnTo>
                            <a:pt x="685" y="3346"/>
                          </a:lnTo>
                          <a:lnTo>
                            <a:pt x="514" y="3517"/>
                          </a:lnTo>
                          <a:lnTo>
                            <a:pt x="343" y="3712"/>
                          </a:lnTo>
                          <a:lnTo>
                            <a:pt x="221" y="3932"/>
                          </a:lnTo>
                          <a:lnTo>
                            <a:pt x="123" y="4128"/>
                          </a:lnTo>
                          <a:lnTo>
                            <a:pt x="50" y="4347"/>
                          </a:lnTo>
                          <a:lnTo>
                            <a:pt x="25" y="4567"/>
                          </a:lnTo>
                          <a:lnTo>
                            <a:pt x="1" y="4787"/>
                          </a:lnTo>
                          <a:lnTo>
                            <a:pt x="25" y="5007"/>
                          </a:lnTo>
                          <a:lnTo>
                            <a:pt x="50" y="5227"/>
                          </a:lnTo>
                          <a:lnTo>
                            <a:pt x="123" y="5422"/>
                          </a:lnTo>
                          <a:lnTo>
                            <a:pt x="221" y="5642"/>
                          </a:lnTo>
                          <a:lnTo>
                            <a:pt x="343" y="5837"/>
                          </a:lnTo>
                          <a:lnTo>
                            <a:pt x="514" y="6033"/>
                          </a:lnTo>
                          <a:lnTo>
                            <a:pt x="685" y="6228"/>
                          </a:lnTo>
                          <a:lnTo>
                            <a:pt x="905" y="6399"/>
                          </a:lnTo>
                          <a:lnTo>
                            <a:pt x="880" y="6668"/>
                          </a:lnTo>
                          <a:lnTo>
                            <a:pt x="880" y="6936"/>
                          </a:lnTo>
                          <a:lnTo>
                            <a:pt x="905" y="7181"/>
                          </a:lnTo>
                          <a:lnTo>
                            <a:pt x="953" y="7400"/>
                          </a:lnTo>
                          <a:lnTo>
                            <a:pt x="1027" y="7620"/>
                          </a:lnTo>
                          <a:lnTo>
                            <a:pt x="1124" y="7816"/>
                          </a:lnTo>
                          <a:lnTo>
                            <a:pt x="1271" y="8011"/>
                          </a:lnTo>
                          <a:lnTo>
                            <a:pt x="1393" y="8182"/>
                          </a:lnTo>
                          <a:lnTo>
                            <a:pt x="1564" y="8328"/>
                          </a:lnTo>
                          <a:lnTo>
                            <a:pt x="1759" y="8451"/>
                          </a:lnTo>
                          <a:lnTo>
                            <a:pt x="1955" y="8548"/>
                          </a:lnTo>
                          <a:lnTo>
                            <a:pt x="2175" y="8621"/>
                          </a:lnTo>
                          <a:lnTo>
                            <a:pt x="2394" y="8670"/>
                          </a:lnTo>
                          <a:lnTo>
                            <a:pt x="2663" y="8695"/>
                          </a:lnTo>
                          <a:lnTo>
                            <a:pt x="2907" y="8695"/>
                          </a:lnTo>
                          <a:lnTo>
                            <a:pt x="3176" y="8670"/>
                          </a:lnTo>
                          <a:lnTo>
                            <a:pt x="3420" y="8939"/>
                          </a:lnTo>
                          <a:lnTo>
                            <a:pt x="3664" y="9159"/>
                          </a:lnTo>
                          <a:lnTo>
                            <a:pt x="3933" y="9354"/>
                          </a:lnTo>
                          <a:lnTo>
                            <a:pt x="4202" y="9476"/>
                          </a:lnTo>
                          <a:lnTo>
                            <a:pt x="4202" y="19783"/>
                          </a:lnTo>
                          <a:lnTo>
                            <a:pt x="4226" y="19905"/>
                          </a:lnTo>
                          <a:lnTo>
                            <a:pt x="4251" y="20027"/>
                          </a:lnTo>
                          <a:lnTo>
                            <a:pt x="4299" y="20125"/>
                          </a:lnTo>
                          <a:lnTo>
                            <a:pt x="4373" y="20198"/>
                          </a:lnTo>
                          <a:lnTo>
                            <a:pt x="4470" y="20271"/>
                          </a:lnTo>
                          <a:lnTo>
                            <a:pt x="4568" y="20345"/>
                          </a:lnTo>
                          <a:lnTo>
                            <a:pt x="4666" y="20369"/>
                          </a:lnTo>
                          <a:lnTo>
                            <a:pt x="4910" y="20369"/>
                          </a:lnTo>
                          <a:lnTo>
                            <a:pt x="5032" y="20345"/>
                          </a:lnTo>
                          <a:lnTo>
                            <a:pt x="5130" y="20271"/>
                          </a:lnTo>
                          <a:lnTo>
                            <a:pt x="5203" y="20198"/>
                          </a:lnTo>
                          <a:lnTo>
                            <a:pt x="5276" y="20125"/>
                          </a:lnTo>
                          <a:lnTo>
                            <a:pt x="5350" y="20027"/>
                          </a:lnTo>
                          <a:lnTo>
                            <a:pt x="5374" y="19905"/>
                          </a:lnTo>
                          <a:lnTo>
                            <a:pt x="5374" y="19783"/>
                          </a:lnTo>
                          <a:lnTo>
                            <a:pt x="5374" y="9476"/>
                          </a:lnTo>
                          <a:lnTo>
                            <a:pt x="5667" y="9354"/>
                          </a:lnTo>
                          <a:lnTo>
                            <a:pt x="5936" y="9159"/>
                          </a:lnTo>
                          <a:lnTo>
                            <a:pt x="6180" y="8939"/>
                          </a:lnTo>
                          <a:lnTo>
                            <a:pt x="6400" y="8670"/>
                          </a:lnTo>
                          <a:lnTo>
                            <a:pt x="6668" y="8695"/>
                          </a:lnTo>
                          <a:lnTo>
                            <a:pt x="6937" y="8695"/>
                          </a:lnTo>
                          <a:lnTo>
                            <a:pt x="7181" y="8670"/>
                          </a:lnTo>
                          <a:lnTo>
                            <a:pt x="7426" y="8621"/>
                          </a:lnTo>
                          <a:lnTo>
                            <a:pt x="7645" y="8548"/>
                          </a:lnTo>
                          <a:lnTo>
                            <a:pt x="7841" y="8451"/>
                          </a:lnTo>
                          <a:lnTo>
                            <a:pt x="8012" y="8328"/>
                          </a:lnTo>
                          <a:lnTo>
                            <a:pt x="8183" y="8182"/>
                          </a:lnTo>
                          <a:lnTo>
                            <a:pt x="8329" y="8011"/>
                          </a:lnTo>
                          <a:lnTo>
                            <a:pt x="8451" y="7816"/>
                          </a:lnTo>
                          <a:lnTo>
                            <a:pt x="8549" y="7620"/>
                          </a:lnTo>
                          <a:lnTo>
                            <a:pt x="8622" y="7400"/>
                          </a:lnTo>
                          <a:lnTo>
                            <a:pt x="8696" y="7181"/>
                          </a:lnTo>
                          <a:lnTo>
                            <a:pt x="8720" y="6936"/>
                          </a:lnTo>
                          <a:lnTo>
                            <a:pt x="8720" y="6668"/>
                          </a:lnTo>
                          <a:lnTo>
                            <a:pt x="8696" y="6399"/>
                          </a:lnTo>
                          <a:lnTo>
                            <a:pt x="8891" y="6228"/>
                          </a:lnTo>
                          <a:lnTo>
                            <a:pt x="9086" y="6033"/>
                          </a:lnTo>
                          <a:lnTo>
                            <a:pt x="9233" y="5837"/>
                          </a:lnTo>
                          <a:lnTo>
                            <a:pt x="9355" y="5642"/>
                          </a:lnTo>
                          <a:lnTo>
                            <a:pt x="9453" y="5422"/>
                          </a:lnTo>
                          <a:lnTo>
                            <a:pt x="9526" y="5227"/>
                          </a:lnTo>
                          <a:lnTo>
                            <a:pt x="9575" y="5007"/>
                          </a:lnTo>
                          <a:lnTo>
                            <a:pt x="9599" y="4787"/>
                          </a:lnTo>
                          <a:lnTo>
                            <a:pt x="9575" y="4567"/>
                          </a:lnTo>
                          <a:lnTo>
                            <a:pt x="9526" y="4347"/>
                          </a:lnTo>
                          <a:lnTo>
                            <a:pt x="9453" y="4128"/>
                          </a:lnTo>
                          <a:lnTo>
                            <a:pt x="9355" y="3932"/>
                          </a:lnTo>
                          <a:lnTo>
                            <a:pt x="9233" y="3712"/>
                          </a:lnTo>
                          <a:lnTo>
                            <a:pt x="9086" y="3517"/>
                          </a:lnTo>
                          <a:lnTo>
                            <a:pt x="8891" y="3346"/>
                          </a:lnTo>
                          <a:lnTo>
                            <a:pt x="8696" y="3175"/>
                          </a:lnTo>
                          <a:lnTo>
                            <a:pt x="8720" y="2906"/>
                          </a:lnTo>
                          <a:lnTo>
                            <a:pt x="8720" y="2638"/>
                          </a:lnTo>
                          <a:lnTo>
                            <a:pt x="8696" y="2394"/>
                          </a:lnTo>
                          <a:lnTo>
                            <a:pt x="8622" y="2149"/>
                          </a:lnTo>
                          <a:lnTo>
                            <a:pt x="8549" y="1930"/>
                          </a:lnTo>
                          <a:lnTo>
                            <a:pt x="8451" y="1734"/>
                          </a:lnTo>
                          <a:lnTo>
                            <a:pt x="8329" y="1563"/>
                          </a:lnTo>
                          <a:lnTo>
                            <a:pt x="8183" y="1392"/>
                          </a:lnTo>
                          <a:lnTo>
                            <a:pt x="8012" y="1246"/>
                          </a:lnTo>
                          <a:lnTo>
                            <a:pt x="7841" y="1124"/>
                          </a:lnTo>
                          <a:lnTo>
                            <a:pt x="7645" y="1026"/>
                          </a:lnTo>
                          <a:lnTo>
                            <a:pt x="7426" y="953"/>
                          </a:lnTo>
                          <a:lnTo>
                            <a:pt x="7181" y="904"/>
                          </a:lnTo>
                          <a:lnTo>
                            <a:pt x="6937" y="855"/>
                          </a:lnTo>
                          <a:lnTo>
                            <a:pt x="6668" y="855"/>
                          </a:lnTo>
                          <a:lnTo>
                            <a:pt x="6400" y="904"/>
                          </a:lnTo>
                          <a:lnTo>
                            <a:pt x="6229" y="684"/>
                          </a:lnTo>
                          <a:lnTo>
                            <a:pt x="6058" y="489"/>
                          </a:lnTo>
                          <a:lnTo>
                            <a:pt x="5863" y="342"/>
                          </a:lnTo>
                          <a:lnTo>
                            <a:pt x="5643" y="220"/>
                          </a:lnTo>
                          <a:lnTo>
                            <a:pt x="5447" y="122"/>
                          </a:lnTo>
                          <a:lnTo>
                            <a:pt x="5228" y="49"/>
                          </a:lnTo>
                          <a:lnTo>
                            <a:pt x="5008" y="0"/>
                          </a:lnTo>
                          <a:close/>
                        </a:path>
                      </a:pathLst>
                    </a:custGeom>
                    <a:solidFill>
                      <a:schemeClr val="accent5"/>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dirty="0">
                        <a:solidFill>
                          <a:schemeClr val="dk1"/>
                        </a:solidFill>
                      </a:endParaRPr>
                    </a:p>
                  </p:txBody>
                </p:sp>
              </p:grpSp>
            </p:grpSp>
            <p:pic>
              <p:nvPicPr>
                <p:cNvPr id="198" name="Graphic 105">
                  <a:extLst>
                    <a:ext uri="{FF2B5EF4-FFF2-40B4-BE49-F238E27FC236}">
                      <a16:creationId xmlns:a16="http://schemas.microsoft.com/office/drawing/2014/main" id="{7C39EB41-46E7-4B18-A589-9D36061559D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008453" y="1466882"/>
                  <a:ext cx="627483" cy="627483"/>
                </a:xfrm>
                <a:prstGeom prst="rect">
                  <a:avLst/>
                </a:prstGeom>
              </p:spPr>
            </p:pic>
            <p:pic>
              <p:nvPicPr>
                <p:cNvPr id="199" name="Graphic 106">
                  <a:extLst>
                    <a:ext uri="{FF2B5EF4-FFF2-40B4-BE49-F238E27FC236}">
                      <a16:creationId xmlns:a16="http://schemas.microsoft.com/office/drawing/2014/main" id="{BF29AE9D-58EA-4F9C-A02B-A0919B3E0C1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650619" y="1830738"/>
                  <a:ext cx="627483" cy="627483"/>
                </a:xfrm>
                <a:prstGeom prst="rect">
                  <a:avLst/>
                </a:prstGeom>
              </p:spPr>
            </p:pic>
            <p:pic>
              <p:nvPicPr>
                <p:cNvPr id="200" name="Graphic 107">
                  <a:extLst>
                    <a:ext uri="{FF2B5EF4-FFF2-40B4-BE49-F238E27FC236}">
                      <a16:creationId xmlns:a16="http://schemas.microsoft.com/office/drawing/2014/main" id="{CA6A67BA-C06B-4030-962D-C82F03B411B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284196" y="2199558"/>
                  <a:ext cx="627483" cy="627483"/>
                </a:xfrm>
                <a:prstGeom prst="rect">
                  <a:avLst/>
                </a:prstGeom>
              </p:spPr>
            </p:pic>
            <p:pic>
              <p:nvPicPr>
                <p:cNvPr id="201" name="Graphic 108">
                  <a:extLst>
                    <a:ext uri="{FF2B5EF4-FFF2-40B4-BE49-F238E27FC236}">
                      <a16:creationId xmlns:a16="http://schemas.microsoft.com/office/drawing/2014/main" id="{E82C23D2-0D16-4027-B7EA-BD48ECF0985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852493" y="2559816"/>
                  <a:ext cx="627483" cy="627483"/>
                </a:xfrm>
                <a:prstGeom prst="rect">
                  <a:avLst/>
                </a:prstGeom>
              </p:spPr>
            </p:pic>
            <p:pic>
              <p:nvPicPr>
                <p:cNvPr id="202" name="Graphic 119">
                  <a:extLst>
                    <a:ext uri="{FF2B5EF4-FFF2-40B4-BE49-F238E27FC236}">
                      <a16:creationId xmlns:a16="http://schemas.microsoft.com/office/drawing/2014/main" id="{7BA031E2-5239-4D9B-818C-E6B0B6B7576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150520">
                  <a:off x="6252553" y="940974"/>
                  <a:ext cx="365218" cy="365218"/>
                </a:xfrm>
                <a:prstGeom prst="rect">
                  <a:avLst/>
                </a:prstGeom>
              </p:spPr>
            </p:pic>
            <p:pic>
              <p:nvPicPr>
                <p:cNvPr id="203" name="Graphic 120">
                  <a:extLst>
                    <a:ext uri="{FF2B5EF4-FFF2-40B4-BE49-F238E27FC236}">
                      <a16:creationId xmlns:a16="http://schemas.microsoft.com/office/drawing/2014/main" id="{29A48BAC-EFF1-4CC8-A657-605DFAC418C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150520">
                  <a:off x="6932704" y="1303822"/>
                  <a:ext cx="365218" cy="365218"/>
                </a:xfrm>
                <a:prstGeom prst="rect">
                  <a:avLst/>
                </a:prstGeom>
              </p:spPr>
            </p:pic>
            <p:pic>
              <p:nvPicPr>
                <p:cNvPr id="204" name="Graphic 121">
                  <a:extLst>
                    <a:ext uri="{FF2B5EF4-FFF2-40B4-BE49-F238E27FC236}">
                      <a16:creationId xmlns:a16="http://schemas.microsoft.com/office/drawing/2014/main" id="{37672A4B-55DA-4010-8268-0B5AE854EB2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150520">
                  <a:off x="7537043" y="1666807"/>
                  <a:ext cx="365218" cy="365218"/>
                </a:xfrm>
                <a:prstGeom prst="rect">
                  <a:avLst/>
                </a:prstGeom>
              </p:spPr>
            </p:pic>
            <p:pic>
              <p:nvPicPr>
                <p:cNvPr id="205" name="Graphic 122">
                  <a:extLst>
                    <a:ext uri="{FF2B5EF4-FFF2-40B4-BE49-F238E27FC236}">
                      <a16:creationId xmlns:a16="http://schemas.microsoft.com/office/drawing/2014/main" id="{6B5E3878-F0CB-4918-923F-EC15F17E49A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150520">
                  <a:off x="8181585" y="1973745"/>
                  <a:ext cx="365218" cy="365218"/>
                </a:xfrm>
                <a:prstGeom prst="rect">
                  <a:avLst/>
                </a:prstGeom>
              </p:spPr>
            </p:pic>
          </p:grpSp>
          <p:pic>
            <p:nvPicPr>
              <p:cNvPr id="183" name="Graphic 124">
                <a:extLst>
                  <a:ext uri="{FF2B5EF4-FFF2-40B4-BE49-F238E27FC236}">
                    <a16:creationId xmlns:a16="http://schemas.microsoft.com/office/drawing/2014/main" id="{95485FD3-F5B8-4C51-90B4-5762451AAE2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rot="365517">
                <a:off x="4405004" y="2409317"/>
                <a:ext cx="848597" cy="551223"/>
              </a:xfrm>
              <a:prstGeom prst="rect">
                <a:avLst/>
              </a:prstGeom>
              <a:scene3d>
                <a:camera prst="isometricTopUp"/>
                <a:lightRig rig="threePt" dir="t"/>
              </a:scene3d>
              <a:sp3d/>
            </p:spPr>
          </p:pic>
          <p:pic>
            <p:nvPicPr>
              <p:cNvPr id="184" name="Graphic 130">
                <a:extLst>
                  <a:ext uri="{FF2B5EF4-FFF2-40B4-BE49-F238E27FC236}">
                    <a16:creationId xmlns:a16="http://schemas.microsoft.com/office/drawing/2014/main" id="{F7A46F76-50F2-4855-8CB9-9587CD0C166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flipH="1">
                <a:off x="1092016" y="3201467"/>
                <a:ext cx="1151498" cy="1127046"/>
              </a:xfrm>
              <a:prstGeom prst="rect">
                <a:avLst/>
              </a:prstGeom>
            </p:spPr>
          </p:pic>
          <p:sp>
            <p:nvSpPr>
              <p:cNvPr id="185" name="Rectangle 184">
                <a:extLst>
                  <a:ext uri="{FF2B5EF4-FFF2-40B4-BE49-F238E27FC236}">
                    <a16:creationId xmlns:a16="http://schemas.microsoft.com/office/drawing/2014/main" id="{C524BC62-83BC-4BBA-8084-6FD19D4139EC}"/>
                  </a:ext>
                </a:extLst>
              </p:cNvPr>
              <p:cNvSpPr/>
              <p:nvPr/>
            </p:nvSpPr>
            <p:spPr>
              <a:xfrm rot="2283497">
                <a:off x="2780570" y="4467486"/>
                <a:ext cx="1677424" cy="764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en-IN"/>
              </a:p>
            </p:txBody>
          </p:sp>
          <p:cxnSp>
            <p:nvCxnSpPr>
              <p:cNvPr id="186" name="Connector: Elbow 185">
                <a:extLst>
                  <a:ext uri="{FF2B5EF4-FFF2-40B4-BE49-F238E27FC236}">
                    <a16:creationId xmlns:a16="http://schemas.microsoft.com/office/drawing/2014/main" id="{CC6740C4-4707-43E1-855E-CB7922657BFC}"/>
                  </a:ext>
                </a:extLst>
              </p:cNvPr>
              <p:cNvCxnSpPr>
                <a:cxnSpLocks/>
                <a:stCxn id="184" idx="3"/>
                <a:endCxn id="183" idx="1"/>
              </p:cNvCxnSpPr>
              <p:nvPr/>
            </p:nvCxnSpPr>
            <p:spPr>
              <a:xfrm rot="10800000" flipH="1">
                <a:off x="1092015" y="2640857"/>
                <a:ext cx="3315385" cy="1124133"/>
              </a:xfrm>
              <a:prstGeom prst="bentConnector3">
                <a:avLst>
                  <a:gd name="adj1" fmla="val -6245"/>
                </a:avLst>
              </a:prstGeom>
            </p:spPr>
            <p:style>
              <a:lnRef idx="2">
                <a:schemeClr val="accent6"/>
              </a:lnRef>
              <a:fillRef idx="0">
                <a:schemeClr val="accent6"/>
              </a:fillRef>
              <a:effectRef idx="1">
                <a:schemeClr val="accent6"/>
              </a:effectRef>
              <a:fontRef idx="minor">
                <a:schemeClr val="tx1"/>
              </a:fontRef>
            </p:style>
          </p:cxnSp>
          <p:sp>
            <p:nvSpPr>
              <p:cNvPr id="187" name="Rectangle 186">
                <a:extLst>
                  <a:ext uri="{FF2B5EF4-FFF2-40B4-BE49-F238E27FC236}">
                    <a16:creationId xmlns:a16="http://schemas.microsoft.com/office/drawing/2014/main" id="{AFAE5A06-B672-4B13-96E0-7A21F697F0B6}"/>
                  </a:ext>
                </a:extLst>
              </p:cNvPr>
              <p:cNvSpPr/>
              <p:nvPr/>
            </p:nvSpPr>
            <p:spPr>
              <a:xfrm>
                <a:off x="8052464" y="3889397"/>
                <a:ext cx="700074" cy="572949"/>
              </a:xfrm>
              <a:prstGeom prst="rect">
                <a:avLst/>
              </a:prstGeom>
              <a:noFill/>
            </p:spPr>
            <p:txBody>
              <a:bodyPr wrap="none" lIns="91440" tIns="45720" rIns="91440" bIns="4572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200" dirty="0">
                    <a:ln w="0"/>
                    <a:solidFill>
                      <a:schemeClr val="tx1"/>
                    </a:solidFill>
                    <a:effectLst>
                      <a:outerShdw blurRad="38100" dist="19050" dir="2700000" algn="tl" rotWithShape="0">
                        <a:schemeClr val="dk1">
                          <a:alpha val="40000"/>
                        </a:schemeClr>
                      </a:outerShdw>
                    </a:effectLst>
                  </a:rPr>
                  <a:t>Wireless</a:t>
                </a:r>
              </a:p>
              <a:p>
                <a:pPr algn="ctr"/>
                <a:r>
                  <a:rPr lang="en-US" sz="1200" b="0" cap="none" spc="0" dirty="0">
                    <a:ln w="0"/>
                    <a:solidFill>
                      <a:schemeClr val="tx1"/>
                    </a:solidFill>
                    <a:effectLst>
                      <a:outerShdw blurRad="38100" dist="19050" dir="2700000" algn="tl" rotWithShape="0">
                        <a:schemeClr val="dk1">
                          <a:alpha val="40000"/>
                        </a:schemeClr>
                      </a:outerShdw>
                    </a:effectLst>
                  </a:rPr>
                  <a:t>Sen</a:t>
                </a:r>
                <a:r>
                  <a:rPr lang="en-US" sz="1200" dirty="0">
                    <a:ln w="0"/>
                    <a:solidFill>
                      <a:schemeClr val="tx1"/>
                    </a:solidFill>
                    <a:effectLst>
                      <a:outerShdw blurRad="38100" dist="19050" dir="2700000" algn="tl" rotWithShape="0">
                        <a:schemeClr val="dk1">
                          <a:alpha val="40000"/>
                        </a:schemeClr>
                      </a:outerShdw>
                    </a:effectLst>
                  </a:rPr>
                  <a:t>sor </a:t>
                </a:r>
              </a:p>
              <a:p>
                <a:pPr algn="ctr"/>
                <a:r>
                  <a:rPr lang="en-US" sz="1200" dirty="0">
                    <a:ln w="0"/>
                    <a:solidFill>
                      <a:schemeClr val="tx1"/>
                    </a:solidFill>
                    <a:effectLst>
                      <a:outerShdw blurRad="38100" dist="19050" dir="2700000" algn="tl" rotWithShape="0">
                        <a:schemeClr val="dk1">
                          <a:alpha val="40000"/>
                        </a:schemeClr>
                      </a:outerShdw>
                    </a:effectLst>
                  </a:rPr>
                  <a:t>Modules</a:t>
                </a:r>
                <a:endParaRPr lang="en-US" sz="1200" b="0" cap="none" spc="0" dirty="0">
                  <a:ln w="0"/>
                  <a:solidFill>
                    <a:schemeClr val="tx1"/>
                  </a:solidFill>
                  <a:effectLst>
                    <a:outerShdw blurRad="38100" dist="19050" dir="2700000" algn="tl" rotWithShape="0">
                      <a:schemeClr val="dk1">
                        <a:alpha val="40000"/>
                      </a:schemeClr>
                    </a:outerShdw>
                  </a:effectLst>
                </a:endParaRPr>
              </a:p>
            </p:txBody>
          </p:sp>
          <p:sp>
            <p:nvSpPr>
              <p:cNvPr id="188" name="Rectangle 187">
                <a:extLst>
                  <a:ext uri="{FF2B5EF4-FFF2-40B4-BE49-F238E27FC236}">
                    <a16:creationId xmlns:a16="http://schemas.microsoft.com/office/drawing/2014/main" id="{6D4F7D22-5169-48BD-AE8E-7D0880ABFF38}"/>
                  </a:ext>
                </a:extLst>
              </p:cNvPr>
              <p:cNvSpPr/>
              <p:nvPr/>
            </p:nvSpPr>
            <p:spPr>
              <a:xfrm rot="20586630">
                <a:off x="6148336" y="4538320"/>
                <a:ext cx="784281" cy="245549"/>
              </a:xfrm>
              <a:prstGeom prst="rect">
                <a:avLst/>
              </a:prstGeom>
              <a:noFill/>
            </p:spPr>
            <p:txBody>
              <a:bodyPr wrap="none" lIns="91440" tIns="45720" rIns="91440" bIns="4572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200" b="0" cap="none" spc="0" dirty="0">
                    <a:ln w="0"/>
                    <a:solidFill>
                      <a:schemeClr val="tx1"/>
                    </a:solidFill>
                    <a:effectLst>
                      <a:outerShdw blurRad="38100" dist="19050" dir="2700000" algn="tl" rotWithShape="0">
                        <a:schemeClr val="dk1">
                          <a:alpha val="40000"/>
                        </a:schemeClr>
                      </a:outerShdw>
                    </a:effectLst>
                  </a:rPr>
                  <a:t>Sprinklers</a:t>
                </a:r>
              </a:p>
            </p:txBody>
          </p:sp>
          <p:sp>
            <p:nvSpPr>
              <p:cNvPr id="189" name="Rectangle 188">
                <a:extLst>
                  <a:ext uri="{FF2B5EF4-FFF2-40B4-BE49-F238E27FC236}">
                    <a16:creationId xmlns:a16="http://schemas.microsoft.com/office/drawing/2014/main" id="{D385DF49-7C5E-418B-9E2A-B0670EE99B41}"/>
                  </a:ext>
                </a:extLst>
              </p:cNvPr>
              <p:cNvSpPr/>
              <p:nvPr/>
            </p:nvSpPr>
            <p:spPr>
              <a:xfrm>
                <a:off x="1422668" y="4439183"/>
                <a:ext cx="941079" cy="245549"/>
              </a:xfrm>
              <a:prstGeom prst="rect">
                <a:avLst/>
              </a:prstGeom>
              <a:noFill/>
            </p:spPr>
            <p:txBody>
              <a:bodyPr wrap="none" lIns="91440" tIns="45720" rIns="91440" bIns="4572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200" b="0" cap="none" spc="0" dirty="0">
                    <a:ln w="0"/>
                    <a:solidFill>
                      <a:schemeClr val="tx1"/>
                    </a:solidFill>
                    <a:effectLst>
                      <a:outerShdw blurRad="38100" dist="19050" dir="2700000" algn="tl" rotWithShape="0">
                        <a:schemeClr val="dk1">
                          <a:alpha val="40000"/>
                        </a:schemeClr>
                      </a:outerShdw>
                    </a:effectLst>
                  </a:rPr>
                  <a:t>Water Pump</a:t>
                </a:r>
              </a:p>
            </p:txBody>
          </p:sp>
          <p:sp>
            <p:nvSpPr>
              <p:cNvPr id="190" name="Rectangle 189">
                <a:extLst>
                  <a:ext uri="{FF2B5EF4-FFF2-40B4-BE49-F238E27FC236}">
                    <a16:creationId xmlns:a16="http://schemas.microsoft.com/office/drawing/2014/main" id="{2C44CC14-A482-452B-B3CC-1262CCC4305E}"/>
                  </a:ext>
                </a:extLst>
              </p:cNvPr>
              <p:cNvSpPr/>
              <p:nvPr/>
            </p:nvSpPr>
            <p:spPr>
              <a:xfrm>
                <a:off x="7471214" y="2723743"/>
                <a:ext cx="1163209" cy="245549"/>
              </a:xfrm>
              <a:prstGeom prst="rect">
                <a:avLst/>
              </a:prstGeom>
              <a:noFill/>
            </p:spPr>
            <p:txBody>
              <a:bodyPr wrap="none" lIns="91440" tIns="45720" rIns="91440" bIns="4572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200" b="0" cap="none" spc="0" dirty="0">
                    <a:ln w="0"/>
                    <a:solidFill>
                      <a:schemeClr val="tx1"/>
                    </a:solidFill>
                    <a:effectLst>
                      <a:outerShdw blurRad="38100" dist="19050" dir="2700000" algn="tl" rotWithShape="0">
                        <a:schemeClr val="dk1">
                          <a:alpha val="40000"/>
                        </a:schemeClr>
                      </a:outerShdw>
                    </a:effectLst>
                  </a:rPr>
                  <a:t>Ventilation Fans</a:t>
                </a:r>
              </a:p>
            </p:txBody>
          </p:sp>
          <p:sp>
            <p:nvSpPr>
              <p:cNvPr id="191" name="Rectangle 190">
                <a:extLst>
                  <a:ext uri="{FF2B5EF4-FFF2-40B4-BE49-F238E27FC236}">
                    <a16:creationId xmlns:a16="http://schemas.microsoft.com/office/drawing/2014/main" id="{C380069A-90F7-49F8-B8E4-67490A4D21F3}"/>
                  </a:ext>
                </a:extLst>
              </p:cNvPr>
              <p:cNvSpPr/>
              <p:nvPr/>
            </p:nvSpPr>
            <p:spPr>
              <a:xfrm>
                <a:off x="3669825" y="2736669"/>
                <a:ext cx="920752" cy="231908"/>
              </a:xfrm>
              <a:prstGeom prst="rect">
                <a:avLst/>
              </a:prstGeom>
              <a:noFill/>
            </p:spPr>
            <p:txBody>
              <a:bodyPr wrap="none" lIns="91440" tIns="45720" rIns="91440" bIns="4572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050" b="0" cap="none" spc="0" dirty="0">
                    <a:ln w="0"/>
                    <a:solidFill>
                      <a:schemeClr val="tx1"/>
                    </a:solidFill>
                    <a:effectLst>
                      <a:outerShdw blurRad="38100" dist="19050" dir="2700000" algn="tl" rotWithShape="0">
                        <a:schemeClr val="dk1">
                          <a:alpha val="40000"/>
                        </a:schemeClr>
                      </a:outerShdw>
                    </a:effectLst>
                  </a:rPr>
                  <a:t>Central Node</a:t>
                </a:r>
              </a:p>
            </p:txBody>
          </p:sp>
        </p:grpSp>
        <p:pic>
          <p:nvPicPr>
            <p:cNvPr id="8" name="Picture 7">
              <a:extLst>
                <a:ext uri="{FF2B5EF4-FFF2-40B4-BE49-F238E27FC236}">
                  <a16:creationId xmlns:a16="http://schemas.microsoft.com/office/drawing/2014/main" id="{A510EBF5-A3D5-48CF-9A1A-F0A96E2171A3}"/>
                </a:ext>
              </a:extLst>
            </p:cNvPr>
            <p:cNvPicPr>
              <a:picLocks noChangeAspect="1"/>
            </p:cNvPicPr>
            <p:nvPr/>
          </p:nvPicPr>
          <p:blipFill>
            <a:blip r:embed="rId12"/>
            <a:stretch>
              <a:fillRect/>
            </a:stretch>
          </p:blipFill>
          <p:spPr>
            <a:xfrm>
              <a:off x="3390298" y="424217"/>
              <a:ext cx="954367" cy="957465"/>
            </a:xfrm>
            <a:prstGeom prst="rect">
              <a:avLst/>
            </a:prstGeom>
          </p:spPr>
        </p:pic>
        <p:sp>
          <p:nvSpPr>
            <p:cNvPr id="9" name="Arrow: Bent 8">
              <a:extLst>
                <a:ext uri="{FF2B5EF4-FFF2-40B4-BE49-F238E27FC236}">
                  <a16:creationId xmlns:a16="http://schemas.microsoft.com/office/drawing/2014/main" id="{2A04843B-3CD0-4C6E-B17B-F51EDCE338E7}"/>
                </a:ext>
              </a:extLst>
            </p:cNvPr>
            <p:cNvSpPr/>
            <p:nvPr/>
          </p:nvSpPr>
          <p:spPr>
            <a:xfrm flipH="1">
              <a:off x="4405293" y="828771"/>
              <a:ext cx="263001" cy="1283924"/>
            </a:xfrm>
            <a:prstGeom prst="ben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en-IN">
                <a:solidFill>
                  <a:schemeClr val="tx1"/>
                </a:solidFill>
              </a:endParaRPr>
            </a:p>
          </p:txBody>
        </p:sp>
        <p:sp>
          <p:nvSpPr>
            <p:cNvPr id="10" name="Rectangle 9">
              <a:extLst>
                <a:ext uri="{FF2B5EF4-FFF2-40B4-BE49-F238E27FC236}">
                  <a16:creationId xmlns:a16="http://schemas.microsoft.com/office/drawing/2014/main" id="{F7E548F9-E33C-4690-B970-7492BC4F4A3A}"/>
                </a:ext>
              </a:extLst>
            </p:cNvPr>
            <p:cNvSpPr/>
            <p:nvPr/>
          </p:nvSpPr>
          <p:spPr>
            <a:xfrm>
              <a:off x="3527413" y="1329127"/>
              <a:ext cx="641522" cy="253916"/>
            </a:xfrm>
            <a:prstGeom prst="rect">
              <a:avLst/>
            </a:prstGeom>
            <a:noFill/>
          </p:spPr>
          <p:txBody>
            <a:bodyPr wrap="none" lIns="91440" tIns="45720" rIns="91440" bIns="4572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050" b="0" cap="none" spc="0" dirty="0">
                  <a:ln w="0"/>
                  <a:solidFill>
                    <a:schemeClr val="tx1"/>
                  </a:solidFill>
                  <a:effectLst>
                    <a:outerShdw blurRad="38100" dist="19050" dir="2700000" algn="tl" rotWithShape="0">
                      <a:schemeClr val="dk1">
                        <a:alpha val="40000"/>
                      </a:schemeClr>
                    </a:outerShdw>
                  </a:effectLst>
                </a:rPr>
                <a:t>Internet</a:t>
              </a:r>
            </a:p>
          </p:txBody>
        </p:sp>
        <p:pic>
          <p:nvPicPr>
            <p:cNvPr id="11" name="Graphic 196">
              <a:extLst>
                <a:ext uri="{FF2B5EF4-FFF2-40B4-BE49-F238E27FC236}">
                  <a16:creationId xmlns:a16="http://schemas.microsoft.com/office/drawing/2014/main" id="{9254661A-0C7B-4134-94A8-829873697152}"/>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867445" y="488861"/>
              <a:ext cx="828176" cy="828176"/>
            </a:xfrm>
            <a:prstGeom prst="rect">
              <a:avLst/>
            </a:prstGeom>
          </p:spPr>
        </p:pic>
        <p:sp>
          <p:nvSpPr>
            <p:cNvPr id="12" name="Arrow: Left 11">
              <a:extLst>
                <a:ext uri="{FF2B5EF4-FFF2-40B4-BE49-F238E27FC236}">
                  <a16:creationId xmlns:a16="http://schemas.microsoft.com/office/drawing/2014/main" id="{DAAEF007-5F90-4DB2-ADFF-2673E9891FD1}"/>
                </a:ext>
              </a:extLst>
            </p:cNvPr>
            <p:cNvSpPr/>
            <p:nvPr/>
          </p:nvSpPr>
          <p:spPr>
            <a:xfrm>
              <a:off x="2710724" y="806305"/>
              <a:ext cx="634049" cy="142107"/>
            </a:xfrm>
            <a:prstGeom prst="lef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en-IN"/>
            </a:p>
          </p:txBody>
        </p:sp>
        <p:sp>
          <p:nvSpPr>
            <p:cNvPr id="13" name="Rectangle 12">
              <a:extLst>
                <a:ext uri="{FF2B5EF4-FFF2-40B4-BE49-F238E27FC236}">
                  <a16:creationId xmlns:a16="http://schemas.microsoft.com/office/drawing/2014/main" id="{6D5479F0-A7EE-415F-8B4C-98666AAB5893}"/>
                </a:ext>
              </a:extLst>
            </p:cNvPr>
            <p:cNvSpPr/>
            <p:nvPr/>
          </p:nvSpPr>
          <p:spPr>
            <a:xfrm>
              <a:off x="1587159" y="1323798"/>
              <a:ext cx="1457450" cy="253916"/>
            </a:xfrm>
            <a:prstGeom prst="rect">
              <a:avLst/>
            </a:prstGeom>
            <a:noFill/>
          </p:spPr>
          <p:txBody>
            <a:bodyPr wrap="none" lIns="91440" tIns="45720" rIns="91440" bIns="4572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050" b="0" cap="none" spc="0" dirty="0">
                  <a:ln w="0"/>
                  <a:solidFill>
                    <a:schemeClr val="tx1"/>
                  </a:solidFill>
                  <a:effectLst>
                    <a:outerShdw blurRad="38100" dist="19050" dir="2700000" algn="tl" rotWithShape="0">
                      <a:schemeClr val="dk1">
                        <a:alpha val="40000"/>
                      </a:schemeClr>
                    </a:outerShdw>
                  </a:effectLst>
                </a:rPr>
                <a:t>Amazon AWS Server</a:t>
              </a:r>
            </a:p>
          </p:txBody>
        </p:sp>
        <p:sp>
          <p:nvSpPr>
            <p:cNvPr id="14" name="Arrow: Left 13">
              <a:extLst>
                <a:ext uri="{FF2B5EF4-FFF2-40B4-BE49-F238E27FC236}">
                  <a16:creationId xmlns:a16="http://schemas.microsoft.com/office/drawing/2014/main" id="{5C90B693-FCDF-400F-8BF2-CBF6EBF904A4}"/>
                </a:ext>
              </a:extLst>
            </p:cNvPr>
            <p:cNvSpPr/>
            <p:nvPr/>
          </p:nvSpPr>
          <p:spPr>
            <a:xfrm>
              <a:off x="1208568" y="814590"/>
              <a:ext cx="634049" cy="142107"/>
            </a:xfrm>
            <a:prstGeom prst="lef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en-IN"/>
            </a:p>
          </p:txBody>
        </p:sp>
        <p:sp>
          <p:nvSpPr>
            <p:cNvPr id="15" name="Rectangle 14">
              <a:extLst>
                <a:ext uri="{FF2B5EF4-FFF2-40B4-BE49-F238E27FC236}">
                  <a16:creationId xmlns:a16="http://schemas.microsoft.com/office/drawing/2014/main" id="{BEA0D4C2-8CF7-4278-9E69-DFB58013EFFF}"/>
                </a:ext>
              </a:extLst>
            </p:cNvPr>
            <p:cNvSpPr/>
            <p:nvPr/>
          </p:nvSpPr>
          <p:spPr>
            <a:xfrm>
              <a:off x="1287622" y="573240"/>
              <a:ext cx="543739" cy="577081"/>
            </a:xfrm>
            <a:prstGeom prst="rect">
              <a:avLst/>
            </a:prstGeom>
            <a:noFill/>
          </p:spPr>
          <p:txBody>
            <a:bodyPr wrap="none" lIns="91440" tIns="45720" rIns="91440" bIns="4572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050" b="0" cap="none" spc="0" dirty="0">
                  <a:ln w="0"/>
                  <a:solidFill>
                    <a:schemeClr val="tx1"/>
                  </a:solidFill>
                  <a:effectLst>
                    <a:outerShdw blurRad="38100" dist="19050" dir="2700000" algn="tl" rotWithShape="0">
                      <a:schemeClr val="dk1">
                        <a:alpha val="40000"/>
                      </a:schemeClr>
                    </a:outerShdw>
                  </a:effectLst>
                </a:rPr>
                <a:t>REST</a:t>
              </a:r>
            </a:p>
            <a:p>
              <a:pPr algn="ctr"/>
              <a:endParaRPr lang="en-US" sz="1050" b="0" cap="none" spc="0" dirty="0">
                <a:ln w="0"/>
                <a:solidFill>
                  <a:schemeClr val="tx1"/>
                </a:solidFill>
                <a:effectLst>
                  <a:outerShdw blurRad="38100" dist="19050" dir="2700000" algn="tl" rotWithShape="0">
                    <a:schemeClr val="dk1">
                      <a:alpha val="40000"/>
                    </a:schemeClr>
                  </a:outerShdw>
                </a:effectLst>
              </a:endParaRPr>
            </a:p>
            <a:p>
              <a:pPr algn="ctr"/>
              <a:r>
                <a:rPr lang="en-US" sz="1050" dirty="0">
                  <a:ln w="0"/>
                  <a:solidFill>
                    <a:schemeClr val="tx1"/>
                  </a:solidFill>
                  <a:effectLst>
                    <a:outerShdw blurRad="38100" dist="19050" dir="2700000" algn="tl" rotWithShape="0">
                      <a:schemeClr val="dk1">
                        <a:alpha val="40000"/>
                      </a:schemeClr>
                    </a:outerShdw>
                  </a:effectLst>
                </a:rPr>
                <a:t>APIs</a:t>
              </a:r>
              <a:endParaRPr lang="en-US" sz="1050" b="0" cap="none" spc="0" dirty="0">
                <a:ln w="0"/>
                <a:solidFill>
                  <a:schemeClr val="tx1"/>
                </a:solidFill>
                <a:effectLst>
                  <a:outerShdw blurRad="38100" dist="19050" dir="2700000" algn="tl" rotWithShape="0">
                    <a:schemeClr val="dk1">
                      <a:alpha val="40000"/>
                    </a:schemeClr>
                  </a:outerShdw>
                </a:effectLst>
              </a:endParaRPr>
            </a:p>
          </p:txBody>
        </p:sp>
        <p:grpSp>
          <p:nvGrpSpPr>
            <p:cNvPr id="16" name="Google Shape;2322;p37">
              <a:extLst>
                <a:ext uri="{FF2B5EF4-FFF2-40B4-BE49-F238E27FC236}">
                  <a16:creationId xmlns:a16="http://schemas.microsoft.com/office/drawing/2014/main" id="{E0C0F961-3C89-4B09-B363-F58BBCDA505E}"/>
                </a:ext>
              </a:extLst>
            </p:cNvPr>
            <p:cNvGrpSpPr/>
            <p:nvPr/>
          </p:nvGrpSpPr>
          <p:grpSpPr>
            <a:xfrm>
              <a:off x="105403" y="393174"/>
              <a:ext cx="1043019" cy="1127048"/>
              <a:chOff x="1926580" y="602477"/>
              <a:chExt cx="4456273" cy="4762466"/>
            </a:xfrm>
          </p:grpSpPr>
          <p:sp>
            <p:nvSpPr>
              <p:cNvPr id="17" name="Google Shape;2323;p37">
                <a:extLst>
                  <a:ext uri="{FF2B5EF4-FFF2-40B4-BE49-F238E27FC236}">
                    <a16:creationId xmlns:a16="http://schemas.microsoft.com/office/drawing/2014/main" id="{F1514410-7C9A-47D2-A5DB-A118988A5483}"/>
                  </a:ext>
                </a:extLst>
              </p:cNvPr>
              <p:cNvSpPr/>
              <p:nvPr/>
            </p:nvSpPr>
            <p:spPr>
              <a:xfrm>
                <a:off x="4352367" y="1409287"/>
                <a:ext cx="1407834" cy="1779317"/>
              </a:xfrm>
              <a:custGeom>
                <a:avLst/>
                <a:gdLst/>
                <a:ahLst/>
                <a:cxnLst/>
                <a:rect l="l" t="t" r="r" b="b"/>
                <a:pathLst>
                  <a:path w="1407834" h="1779317" extrusionOk="0">
                    <a:moveTo>
                      <a:pt x="1367440" y="1774437"/>
                    </a:moveTo>
                    <a:lnTo>
                      <a:pt x="40490" y="1006627"/>
                    </a:lnTo>
                    <a:cubicBezTo>
                      <a:pt x="18059" y="993768"/>
                      <a:pt x="0" y="959002"/>
                      <a:pt x="0" y="929188"/>
                    </a:cubicBezTo>
                    <a:lnTo>
                      <a:pt x="0" y="35458"/>
                    </a:lnTo>
                    <a:cubicBezTo>
                      <a:pt x="0" y="5645"/>
                      <a:pt x="18059" y="-8071"/>
                      <a:pt x="40490" y="4883"/>
                    </a:cubicBezTo>
                    <a:lnTo>
                      <a:pt x="1367440" y="772598"/>
                    </a:lnTo>
                    <a:cubicBezTo>
                      <a:pt x="1389776" y="785551"/>
                      <a:pt x="1407835" y="820223"/>
                      <a:pt x="1407835" y="850131"/>
                    </a:cubicBezTo>
                    <a:lnTo>
                      <a:pt x="1407835" y="1743767"/>
                    </a:lnTo>
                    <a:cubicBezTo>
                      <a:pt x="1407835" y="1773675"/>
                      <a:pt x="1389776" y="1787391"/>
                      <a:pt x="1367440" y="1774437"/>
                    </a:cubicBezTo>
                    <a:close/>
                  </a:path>
                </a:pathLst>
              </a:custGeom>
              <a:solidFill>
                <a:srgbClr val="E9EAF2"/>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 name="Google Shape;2324;p37">
                <a:extLst>
                  <a:ext uri="{FF2B5EF4-FFF2-40B4-BE49-F238E27FC236}">
                    <a16:creationId xmlns:a16="http://schemas.microsoft.com/office/drawing/2014/main" id="{A15241A4-CC61-4329-9742-4450663ED2BE}"/>
                  </a:ext>
                </a:extLst>
              </p:cNvPr>
              <p:cNvSpPr/>
              <p:nvPr/>
            </p:nvSpPr>
            <p:spPr>
              <a:xfrm>
                <a:off x="4492846" y="1745654"/>
                <a:ext cx="1118701" cy="793785"/>
              </a:xfrm>
              <a:custGeom>
                <a:avLst/>
                <a:gdLst/>
                <a:ahLst/>
                <a:cxnLst/>
                <a:rect l="l" t="t" r="r" b="b"/>
                <a:pathLst>
                  <a:path w="1118701" h="793785" extrusionOk="0">
                    <a:moveTo>
                      <a:pt x="1073650" y="788370"/>
                    </a:moveTo>
                    <a:lnTo>
                      <a:pt x="45147" y="193344"/>
                    </a:lnTo>
                    <a:cubicBezTo>
                      <a:pt x="20245" y="178866"/>
                      <a:pt x="0" y="140194"/>
                      <a:pt x="0" y="106952"/>
                    </a:cubicBezTo>
                    <a:lnTo>
                      <a:pt x="0" y="39610"/>
                    </a:lnTo>
                    <a:cubicBezTo>
                      <a:pt x="0" y="6273"/>
                      <a:pt x="20245" y="-8967"/>
                      <a:pt x="45147" y="5415"/>
                    </a:cubicBezTo>
                    <a:lnTo>
                      <a:pt x="1073650" y="600442"/>
                    </a:lnTo>
                    <a:cubicBezTo>
                      <a:pt x="1098552" y="614825"/>
                      <a:pt x="1118702" y="653496"/>
                      <a:pt x="1118702" y="686834"/>
                    </a:cubicBezTo>
                    <a:lnTo>
                      <a:pt x="1118702" y="754176"/>
                    </a:lnTo>
                    <a:cubicBezTo>
                      <a:pt x="1118702" y="787513"/>
                      <a:pt x="1098552" y="802753"/>
                      <a:pt x="1073650" y="788370"/>
                    </a:cubicBezTo>
                    <a:close/>
                  </a:path>
                </a:pathLst>
              </a:custGeom>
              <a:solidFill>
                <a:srgbClr val="FFFFFF"/>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 name="Google Shape;2325;p37">
                <a:extLst>
                  <a:ext uri="{FF2B5EF4-FFF2-40B4-BE49-F238E27FC236}">
                    <a16:creationId xmlns:a16="http://schemas.microsoft.com/office/drawing/2014/main" id="{1F8A3FFE-5504-4F3A-BD80-16A8E870B4BC}"/>
                  </a:ext>
                </a:extLst>
              </p:cNvPr>
              <p:cNvSpPr/>
              <p:nvPr/>
            </p:nvSpPr>
            <p:spPr>
              <a:xfrm>
                <a:off x="3766118" y="879295"/>
                <a:ext cx="2497551" cy="3394041"/>
              </a:xfrm>
              <a:custGeom>
                <a:avLst/>
                <a:gdLst/>
                <a:ahLst/>
                <a:cxnLst/>
                <a:rect l="l" t="t" r="r" b="b"/>
                <a:pathLst>
                  <a:path w="2497551" h="3394041" extrusionOk="0">
                    <a:moveTo>
                      <a:pt x="2437193" y="3386756"/>
                    </a:moveTo>
                    <a:lnTo>
                      <a:pt x="60355" y="2011346"/>
                    </a:lnTo>
                    <a:cubicBezTo>
                      <a:pt x="26993" y="1992296"/>
                      <a:pt x="0" y="1940289"/>
                      <a:pt x="0" y="1895808"/>
                    </a:cubicBezTo>
                    <a:lnTo>
                      <a:pt x="0" y="53006"/>
                    </a:lnTo>
                    <a:cubicBezTo>
                      <a:pt x="0" y="8429"/>
                      <a:pt x="26993" y="-12050"/>
                      <a:pt x="60355" y="7286"/>
                    </a:cubicBezTo>
                    <a:lnTo>
                      <a:pt x="2437193" y="1382696"/>
                    </a:lnTo>
                    <a:cubicBezTo>
                      <a:pt x="2470554" y="1401746"/>
                      <a:pt x="2497548" y="1453752"/>
                      <a:pt x="2497548" y="1498234"/>
                    </a:cubicBezTo>
                    <a:lnTo>
                      <a:pt x="2497548" y="3341036"/>
                    </a:lnTo>
                    <a:cubicBezTo>
                      <a:pt x="2497928" y="3385613"/>
                      <a:pt x="2470934" y="3406092"/>
                      <a:pt x="2437193" y="3386756"/>
                    </a:cubicBezTo>
                    <a:close/>
                  </a:path>
                </a:pathLst>
              </a:custGeom>
              <a:solidFill>
                <a:srgbClr val="B1B4C4"/>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 name="Google Shape;2326;p37">
                <a:extLst>
                  <a:ext uri="{FF2B5EF4-FFF2-40B4-BE49-F238E27FC236}">
                    <a16:creationId xmlns:a16="http://schemas.microsoft.com/office/drawing/2014/main" id="{488E709B-3274-480F-A938-E7DDB8B8E375}"/>
                  </a:ext>
                </a:extLst>
              </p:cNvPr>
              <p:cNvSpPr/>
              <p:nvPr/>
            </p:nvSpPr>
            <p:spPr>
              <a:xfrm>
                <a:off x="3744257" y="892344"/>
                <a:ext cx="2498022" cy="3393845"/>
              </a:xfrm>
              <a:custGeom>
                <a:avLst/>
                <a:gdLst/>
                <a:ahLst/>
                <a:cxnLst/>
                <a:rect l="l" t="t" r="r" b="b"/>
                <a:pathLst>
                  <a:path w="2498022" h="3393845" extrusionOk="0">
                    <a:moveTo>
                      <a:pt x="2437668" y="3386756"/>
                    </a:moveTo>
                    <a:lnTo>
                      <a:pt x="60450" y="2010965"/>
                    </a:lnTo>
                    <a:cubicBezTo>
                      <a:pt x="27088" y="1991915"/>
                      <a:pt x="0" y="1939908"/>
                      <a:pt x="0" y="1895331"/>
                    </a:cubicBezTo>
                    <a:lnTo>
                      <a:pt x="0" y="53006"/>
                    </a:lnTo>
                    <a:cubicBezTo>
                      <a:pt x="0" y="8429"/>
                      <a:pt x="27088" y="-12050"/>
                      <a:pt x="60450" y="7286"/>
                    </a:cubicBezTo>
                    <a:lnTo>
                      <a:pt x="2437668" y="1382696"/>
                    </a:lnTo>
                    <a:cubicBezTo>
                      <a:pt x="2471030" y="1401746"/>
                      <a:pt x="2498023" y="1453752"/>
                      <a:pt x="2498023" y="1498329"/>
                    </a:cubicBezTo>
                    <a:lnTo>
                      <a:pt x="2498023" y="3340655"/>
                    </a:lnTo>
                    <a:cubicBezTo>
                      <a:pt x="2498023" y="3385136"/>
                      <a:pt x="2471030" y="3405806"/>
                      <a:pt x="2437668" y="3386756"/>
                    </a:cubicBezTo>
                    <a:close/>
                  </a:path>
                </a:pathLst>
              </a:custGeom>
              <a:solidFill>
                <a:srgbClr val="E4E7F2"/>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 name="Google Shape;2327;p37">
                <a:extLst>
                  <a:ext uri="{FF2B5EF4-FFF2-40B4-BE49-F238E27FC236}">
                    <a16:creationId xmlns:a16="http://schemas.microsoft.com/office/drawing/2014/main" id="{CF604739-E0D6-49C9-B404-5CC74E52A9EF}"/>
                  </a:ext>
                </a:extLst>
              </p:cNvPr>
              <p:cNvSpPr/>
              <p:nvPr/>
            </p:nvSpPr>
            <p:spPr>
              <a:xfrm>
                <a:off x="3740075" y="894303"/>
                <a:ext cx="2498022" cy="3394082"/>
              </a:xfrm>
              <a:custGeom>
                <a:avLst/>
                <a:gdLst/>
                <a:ahLst/>
                <a:cxnLst/>
                <a:rect l="l" t="t" r="r" b="b"/>
                <a:pathLst>
                  <a:path w="2498022" h="3394082" extrusionOk="0">
                    <a:moveTo>
                      <a:pt x="2437668" y="3386797"/>
                    </a:moveTo>
                    <a:lnTo>
                      <a:pt x="60450" y="2011387"/>
                    </a:lnTo>
                    <a:cubicBezTo>
                      <a:pt x="27088" y="1992337"/>
                      <a:pt x="0" y="1940330"/>
                      <a:pt x="0" y="1895753"/>
                    </a:cubicBezTo>
                    <a:lnTo>
                      <a:pt x="0" y="52951"/>
                    </a:lnTo>
                    <a:cubicBezTo>
                      <a:pt x="0" y="8470"/>
                      <a:pt x="27088" y="-12009"/>
                      <a:pt x="60450" y="7231"/>
                    </a:cubicBezTo>
                    <a:lnTo>
                      <a:pt x="2437668" y="1382641"/>
                    </a:lnTo>
                    <a:cubicBezTo>
                      <a:pt x="2470935" y="1401691"/>
                      <a:pt x="2498023" y="1453698"/>
                      <a:pt x="2498023" y="1498275"/>
                    </a:cubicBezTo>
                    <a:lnTo>
                      <a:pt x="2498023" y="3341077"/>
                    </a:lnTo>
                    <a:cubicBezTo>
                      <a:pt x="2498023" y="3385654"/>
                      <a:pt x="2470935" y="3406132"/>
                      <a:pt x="2437668" y="3386797"/>
                    </a:cubicBezTo>
                    <a:close/>
                  </a:path>
                </a:pathLst>
              </a:custGeom>
              <a:solidFill>
                <a:srgbClr val="D6D8E5"/>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 name="Google Shape;2328;p37">
                <a:extLst>
                  <a:ext uri="{FF2B5EF4-FFF2-40B4-BE49-F238E27FC236}">
                    <a16:creationId xmlns:a16="http://schemas.microsoft.com/office/drawing/2014/main" id="{D8C3BCB0-7153-4195-9F3D-1BE9341C6380}"/>
                  </a:ext>
                </a:extLst>
              </p:cNvPr>
              <p:cNvSpPr/>
              <p:nvPr/>
            </p:nvSpPr>
            <p:spPr>
              <a:xfrm>
                <a:off x="3770110" y="934160"/>
                <a:ext cx="2435672" cy="3234830"/>
              </a:xfrm>
              <a:custGeom>
                <a:avLst/>
                <a:gdLst/>
                <a:ahLst/>
                <a:cxnLst/>
                <a:rect l="l" t="t" r="r" b="b"/>
                <a:pathLst>
                  <a:path w="2435672" h="3234830" extrusionOk="0">
                    <a:moveTo>
                      <a:pt x="2435292" y="3234830"/>
                    </a:moveTo>
                    <a:lnTo>
                      <a:pt x="0" y="1825988"/>
                    </a:lnTo>
                    <a:lnTo>
                      <a:pt x="1426" y="20714"/>
                    </a:lnTo>
                    <a:cubicBezTo>
                      <a:pt x="1426" y="2236"/>
                      <a:pt x="14352" y="-5289"/>
                      <a:pt x="29940" y="3950"/>
                    </a:cubicBezTo>
                    <a:lnTo>
                      <a:pt x="2407158" y="1379360"/>
                    </a:lnTo>
                    <a:cubicBezTo>
                      <a:pt x="2424086" y="1390600"/>
                      <a:pt x="2434674" y="1409231"/>
                      <a:pt x="2435672" y="1429557"/>
                    </a:cubicBezTo>
                    <a:close/>
                  </a:path>
                </a:pathLst>
              </a:custGeom>
              <a:solidFill>
                <a:srgbClr val="FFFFFF"/>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 name="Google Shape;2329;p37">
                <a:extLst>
                  <a:ext uri="{FF2B5EF4-FFF2-40B4-BE49-F238E27FC236}">
                    <a16:creationId xmlns:a16="http://schemas.microsoft.com/office/drawing/2014/main" id="{F5EB16D3-381B-4888-812F-A6E440A170CD}"/>
                  </a:ext>
                </a:extLst>
              </p:cNvPr>
              <p:cNvSpPr/>
              <p:nvPr/>
            </p:nvSpPr>
            <p:spPr>
              <a:xfrm>
                <a:off x="3770110" y="934160"/>
                <a:ext cx="2435006" cy="3234925"/>
              </a:xfrm>
              <a:custGeom>
                <a:avLst/>
                <a:gdLst/>
                <a:ahLst/>
                <a:cxnLst/>
                <a:rect l="l" t="t" r="r" b="b"/>
                <a:pathLst>
                  <a:path w="2435006" h="3234925" extrusionOk="0">
                    <a:moveTo>
                      <a:pt x="2434532" y="3234926"/>
                    </a:moveTo>
                    <a:lnTo>
                      <a:pt x="0" y="1826083"/>
                    </a:lnTo>
                    <a:lnTo>
                      <a:pt x="760" y="20714"/>
                    </a:lnTo>
                    <a:cubicBezTo>
                      <a:pt x="760" y="2236"/>
                      <a:pt x="13687" y="-5289"/>
                      <a:pt x="29274" y="3950"/>
                    </a:cubicBezTo>
                    <a:lnTo>
                      <a:pt x="2406493" y="1379360"/>
                    </a:lnTo>
                    <a:cubicBezTo>
                      <a:pt x="2423411" y="1390609"/>
                      <a:pt x="2433990" y="1409240"/>
                      <a:pt x="2435007" y="1429557"/>
                    </a:cubicBezTo>
                    <a:close/>
                  </a:path>
                </a:pathLst>
              </a:custGeom>
              <a:solidFill>
                <a:srgbClr val="FFFFFF"/>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 name="Google Shape;2330;p37">
                <a:extLst>
                  <a:ext uri="{FF2B5EF4-FFF2-40B4-BE49-F238E27FC236}">
                    <a16:creationId xmlns:a16="http://schemas.microsoft.com/office/drawing/2014/main" id="{15A009C2-0B6F-45B4-8528-55C772FFE59C}"/>
                  </a:ext>
                </a:extLst>
              </p:cNvPr>
              <p:cNvSpPr/>
              <p:nvPr/>
            </p:nvSpPr>
            <p:spPr>
              <a:xfrm>
                <a:off x="6215951" y="4191660"/>
                <a:ext cx="26328" cy="93440"/>
              </a:xfrm>
              <a:custGeom>
                <a:avLst/>
                <a:gdLst/>
                <a:ahLst/>
                <a:cxnLst/>
                <a:rect l="l" t="t" r="r" b="b"/>
                <a:pathLst>
                  <a:path w="26328" h="93440" extrusionOk="0">
                    <a:moveTo>
                      <a:pt x="0" y="93440"/>
                    </a:moveTo>
                    <a:lnTo>
                      <a:pt x="26328" y="78200"/>
                    </a:lnTo>
                    <a:lnTo>
                      <a:pt x="14922" y="0"/>
                    </a:lnTo>
                    <a:lnTo>
                      <a:pt x="0" y="93440"/>
                    </a:lnTo>
                    <a:close/>
                  </a:path>
                </a:pathLst>
              </a:custGeom>
              <a:solidFill>
                <a:srgbClr val="B1B4C4"/>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 name="Google Shape;2331;p37">
                <a:extLst>
                  <a:ext uri="{FF2B5EF4-FFF2-40B4-BE49-F238E27FC236}">
                    <a16:creationId xmlns:a16="http://schemas.microsoft.com/office/drawing/2014/main" id="{F1450E71-CDBD-436D-A17D-A1DB729EBDD3}"/>
                  </a:ext>
                </a:extLst>
              </p:cNvPr>
              <p:cNvSpPr/>
              <p:nvPr/>
            </p:nvSpPr>
            <p:spPr>
              <a:xfrm>
                <a:off x="3761840" y="882675"/>
                <a:ext cx="63206" cy="27150"/>
              </a:xfrm>
              <a:custGeom>
                <a:avLst/>
                <a:gdLst/>
                <a:ahLst/>
                <a:cxnLst/>
                <a:rect l="l" t="t" r="r" b="b"/>
                <a:pathLst>
                  <a:path w="63206" h="27150" extrusionOk="0">
                    <a:moveTo>
                      <a:pt x="0" y="15049"/>
                    </a:moveTo>
                    <a:lnTo>
                      <a:pt x="25948" y="0"/>
                    </a:lnTo>
                    <a:lnTo>
                      <a:pt x="63206" y="21336"/>
                    </a:lnTo>
                    <a:cubicBezTo>
                      <a:pt x="63206" y="21336"/>
                      <a:pt x="23477" y="27337"/>
                      <a:pt x="22526" y="27146"/>
                    </a:cubicBezTo>
                    <a:cubicBezTo>
                      <a:pt x="21576" y="26956"/>
                      <a:pt x="0" y="15049"/>
                      <a:pt x="0" y="15049"/>
                    </a:cubicBezTo>
                    <a:close/>
                  </a:path>
                </a:pathLst>
              </a:custGeom>
              <a:solidFill>
                <a:srgbClr val="B1B4C4"/>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 name="Google Shape;2332;p37">
                <a:extLst>
                  <a:ext uri="{FF2B5EF4-FFF2-40B4-BE49-F238E27FC236}">
                    <a16:creationId xmlns:a16="http://schemas.microsoft.com/office/drawing/2014/main" id="{153D584D-2525-49E5-8F78-446F868A6AA7}"/>
                  </a:ext>
                </a:extLst>
              </p:cNvPr>
              <p:cNvSpPr/>
              <p:nvPr/>
            </p:nvSpPr>
            <p:spPr>
              <a:xfrm>
                <a:off x="1985051" y="2961416"/>
                <a:ext cx="4154298" cy="2403527"/>
              </a:xfrm>
              <a:custGeom>
                <a:avLst/>
                <a:gdLst/>
                <a:ahLst/>
                <a:cxnLst/>
                <a:rect l="l" t="t" r="r" b="b"/>
                <a:pathLst>
                  <a:path w="4154298" h="2403527" extrusionOk="0">
                    <a:moveTo>
                      <a:pt x="2399727" y="2390484"/>
                    </a:moveTo>
                    <a:lnTo>
                      <a:pt x="22508" y="1015074"/>
                    </a:lnTo>
                    <a:cubicBezTo>
                      <a:pt x="-10853" y="996024"/>
                      <a:pt x="-6671" y="962115"/>
                      <a:pt x="32013" y="939826"/>
                    </a:cubicBezTo>
                    <a:lnTo>
                      <a:pt x="1624524" y="18378"/>
                    </a:lnTo>
                    <a:cubicBezTo>
                      <a:pt x="1662543" y="-3815"/>
                      <a:pt x="1721282" y="-6292"/>
                      <a:pt x="1754548" y="13044"/>
                    </a:cubicBezTo>
                    <a:lnTo>
                      <a:pt x="4131861" y="1388454"/>
                    </a:lnTo>
                    <a:cubicBezTo>
                      <a:pt x="4165128" y="1407504"/>
                      <a:pt x="4160946" y="1441413"/>
                      <a:pt x="4122357" y="1463701"/>
                    </a:cubicBezTo>
                    <a:lnTo>
                      <a:pt x="2529751" y="2385150"/>
                    </a:lnTo>
                    <a:cubicBezTo>
                      <a:pt x="2491257" y="2407343"/>
                      <a:pt x="2432993" y="2409820"/>
                      <a:pt x="2399727" y="2390484"/>
                    </a:cubicBezTo>
                    <a:close/>
                  </a:path>
                </a:pathLst>
              </a:custGeom>
              <a:solidFill>
                <a:srgbClr val="D6D8E5">
                  <a:alpha val="40000"/>
                </a:srgbClr>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 name="Google Shape;2333;p37">
                <a:extLst>
                  <a:ext uri="{FF2B5EF4-FFF2-40B4-BE49-F238E27FC236}">
                    <a16:creationId xmlns:a16="http://schemas.microsoft.com/office/drawing/2014/main" id="{D10A64E5-4846-4F74-8EB8-56750DF599E3}"/>
                  </a:ext>
                </a:extLst>
              </p:cNvPr>
              <p:cNvSpPr/>
              <p:nvPr/>
            </p:nvSpPr>
            <p:spPr>
              <a:xfrm>
                <a:off x="2036757" y="2930659"/>
                <a:ext cx="4154369" cy="2403042"/>
              </a:xfrm>
              <a:custGeom>
                <a:avLst/>
                <a:gdLst/>
                <a:ahLst/>
                <a:cxnLst/>
                <a:rect l="l" t="t" r="r" b="b"/>
                <a:pathLst>
                  <a:path w="4154369" h="2403042" extrusionOk="0">
                    <a:moveTo>
                      <a:pt x="2399917" y="2389999"/>
                    </a:moveTo>
                    <a:lnTo>
                      <a:pt x="22508" y="1015065"/>
                    </a:lnTo>
                    <a:cubicBezTo>
                      <a:pt x="-10853" y="996015"/>
                      <a:pt x="-6671" y="962106"/>
                      <a:pt x="32013" y="939818"/>
                    </a:cubicBezTo>
                    <a:lnTo>
                      <a:pt x="1624524" y="18464"/>
                    </a:lnTo>
                    <a:cubicBezTo>
                      <a:pt x="1662543" y="-3824"/>
                      <a:pt x="1721282" y="-6301"/>
                      <a:pt x="1754643" y="13035"/>
                    </a:cubicBezTo>
                    <a:lnTo>
                      <a:pt x="4131861" y="1388445"/>
                    </a:lnTo>
                    <a:cubicBezTo>
                      <a:pt x="4165223" y="1407495"/>
                      <a:pt x="4161041" y="1441404"/>
                      <a:pt x="4122357" y="1463693"/>
                    </a:cubicBezTo>
                    <a:lnTo>
                      <a:pt x="2530036" y="2384665"/>
                    </a:lnTo>
                    <a:cubicBezTo>
                      <a:pt x="2491542" y="2406858"/>
                      <a:pt x="2433278" y="2409335"/>
                      <a:pt x="2399917" y="2389999"/>
                    </a:cubicBezTo>
                    <a:close/>
                  </a:path>
                </a:pathLst>
              </a:custGeom>
              <a:solidFill>
                <a:srgbClr val="B1B4C4"/>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 name="Google Shape;2334;p37">
                <a:extLst>
                  <a:ext uri="{FF2B5EF4-FFF2-40B4-BE49-F238E27FC236}">
                    <a16:creationId xmlns:a16="http://schemas.microsoft.com/office/drawing/2014/main" id="{5370ACBF-0EEF-4521-A326-A4287583715D}"/>
                  </a:ext>
                </a:extLst>
              </p:cNvPr>
              <p:cNvSpPr/>
              <p:nvPr/>
            </p:nvSpPr>
            <p:spPr>
              <a:xfrm>
                <a:off x="2036929" y="3869239"/>
                <a:ext cx="50374" cy="44958"/>
              </a:xfrm>
              <a:custGeom>
                <a:avLst/>
                <a:gdLst/>
                <a:ahLst/>
                <a:cxnLst/>
                <a:rect l="l" t="t" r="r" b="b"/>
                <a:pathLst>
                  <a:path w="50374" h="44958" extrusionOk="0">
                    <a:moveTo>
                      <a:pt x="0" y="44958"/>
                    </a:moveTo>
                    <a:lnTo>
                      <a:pt x="0" y="0"/>
                    </a:lnTo>
                    <a:lnTo>
                      <a:pt x="50375" y="21146"/>
                    </a:lnTo>
                    <a:lnTo>
                      <a:pt x="0" y="44958"/>
                    </a:lnTo>
                    <a:close/>
                  </a:path>
                </a:pathLst>
              </a:custGeom>
              <a:solidFill>
                <a:srgbClr val="B1B4C4"/>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 name="Google Shape;2335;p37">
                <a:extLst>
                  <a:ext uri="{FF2B5EF4-FFF2-40B4-BE49-F238E27FC236}">
                    <a16:creationId xmlns:a16="http://schemas.microsoft.com/office/drawing/2014/main" id="{D77C7A9A-E8D8-4B2A-B21C-E326DD85159A}"/>
                  </a:ext>
                </a:extLst>
              </p:cNvPr>
              <p:cNvSpPr/>
              <p:nvPr/>
            </p:nvSpPr>
            <p:spPr>
              <a:xfrm>
                <a:off x="6153886" y="4308341"/>
                <a:ext cx="37258" cy="49244"/>
              </a:xfrm>
              <a:custGeom>
                <a:avLst/>
                <a:gdLst/>
                <a:ahLst/>
                <a:cxnLst/>
                <a:rect l="l" t="t" r="r" b="b"/>
                <a:pathLst>
                  <a:path w="37258" h="49244" extrusionOk="0">
                    <a:moveTo>
                      <a:pt x="37259" y="43910"/>
                    </a:moveTo>
                    <a:lnTo>
                      <a:pt x="37259" y="0"/>
                    </a:lnTo>
                    <a:lnTo>
                      <a:pt x="0" y="12859"/>
                    </a:lnTo>
                    <a:lnTo>
                      <a:pt x="24712" y="49244"/>
                    </a:lnTo>
                    <a:lnTo>
                      <a:pt x="37259" y="43910"/>
                    </a:lnTo>
                    <a:close/>
                  </a:path>
                </a:pathLst>
              </a:custGeom>
              <a:solidFill>
                <a:srgbClr val="B1B4C4"/>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 name="Google Shape;2336;p37">
                <a:extLst>
                  <a:ext uri="{FF2B5EF4-FFF2-40B4-BE49-F238E27FC236}">
                    <a16:creationId xmlns:a16="http://schemas.microsoft.com/office/drawing/2014/main" id="{D1F1D5B0-1AE2-4EB9-AC41-072322EFA685}"/>
                  </a:ext>
                </a:extLst>
              </p:cNvPr>
              <p:cNvSpPr/>
              <p:nvPr/>
            </p:nvSpPr>
            <p:spPr>
              <a:xfrm>
                <a:off x="2036757" y="2892519"/>
                <a:ext cx="4154369" cy="2403360"/>
              </a:xfrm>
              <a:custGeom>
                <a:avLst/>
                <a:gdLst/>
                <a:ahLst/>
                <a:cxnLst/>
                <a:rect l="l" t="t" r="r" b="b"/>
                <a:pathLst>
                  <a:path w="4154369" h="2403360" extrusionOk="0">
                    <a:moveTo>
                      <a:pt x="2399917" y="2390326"/>
                    </a:moveTo>
                    <a:lnTo>
                      <a:pt x="22508" y="1015106"/>
                    </a:lnTo>
                    <a:cubicBezTo>
                      <a:pt x="-10853" y="996056"/>
                      <a:pt x="-6671" y="962147"/>
                      <a:pt x="32013" y="939859"/>
                    </a:cubicBezTo>
                    <a:lnTo>
                      <a:pt x="1624524" y="18410"/>
                    </a:lnTo>
                    <a:cubicBezTo>
                      <a:pt x="1662543" y="-3879"/>
                      <a:pt x="1721282" y="-6260"/>
                      <a:pt x="1754643" y="13076"/>
                    </a:cubicBezTo>
                    <a:lnTo>
                      <a:pt x="4131861" y="1388486"/>
                    </a:lnTo>
                    <a:cubicBezTo>
                      <a:pt x="4165223" y="1407536"/>
                      <a:pt x="4161041" y="1441445"/>
                      <a:pt x="4122357" y="1463734"/>
                    </a:cubicBezTo>
                    <a:lnTo>
                      <a:pt x="2530036" y="2384896"/>
                    </a:lnTo>
                    <a:cubicBezTo>
                      <a:pt x="2491542" y="2407185"/>
                      <a:pt x="2433278" y="2409661"/>
                      <a:pt x="2399917" y="2390326"/>
                    </a:cubicBezTo>
                    <a:close/>
                  </a:path>
                </a:pathLst>
              </a:custGeom>
              <a:solidFill>
                <a:srgbClr val="E4E7F2"/>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 name="Google Shape;2337;p37">
                <a:extLst>
                  <a:ext uri="{FF2B5EF4-FFF2-40B4-BE49-F238E27FC236}">
                    <a16:creationId xmlns:a16="http://schemas.microsoft.com/office/drawing/2014/main" id="{2F4D8770-2CDE-4E98-9ED9-53BA57417279}"/>
                  </a:ext>
                </a:extLst>
              </p:cNvPr>
              <p:cNvSpPr/>
              <p:nvPr/>
            </p:nvSpPr>
            <p:spPr>
              <a:xfrm>
                <a:off x="2036757" y="2886502"/>
                <a:ext cx="4154369" cy="2403527"/>
              </a:xfrm>
              <a:custGeom>
                <a:avLst/>
                <a:gdLst/>
                <a:ahLst/>
                <a:cxnLst/>
                <a:rect l="l" t="t" r="r" b="b"/>
                <a:pathLst>
                  <a:path w="4154369" h="2403527" extrusionOk="0">
                    <a:moveTo>
                      <a:pt x="2399917" y="2390532"/>
                    </a:moveTo>
                    <a:lnTo>
                      <a:pt x="22508" y="1015122"/>
                    </a:lnTo>
                    <a:cubicBezTo>
                      <a:pt x="-10853" y="996072"/>
                      <a:pt x="-6671" y="962067"/>
                      <a:pt x="32013" y="939874"/>
                    </a:cubicBezTo>
                    <a:lnTo>
                      <a:pt x="1624524" y="18425"/>
                    </a:lnTo>
                    <a:cubicBezTo>
                      <a:pt x="1662543" y="-3863"/>
                      <a:pt x="1721282" y="-6244"/>
                      <a:pt x="1754643" y="12996"/>
                    </a:cubicBezTo>
                    <a:lnTo>
                      <a:pt x="4131861" y="1388502"/>
                    </a:lnTo>
                    <a:cubicBezTo>
                      <a:pt x="4165223" y="1407552"/>
                      <a:pt x="4161041" y="1441461"/>
                      <a:pt x="4122357" y="1463749"/>
                    </a:cubicBezTo>
                    <a:lnTo>
                      <a:pt x="2530036" y="2385103"/>
                    </a:lnTo>
                    <a:cubicBezTo>
                      <a:pt x="2491542" y="2407391"/>
                      <a:pt x="2433278" y="2409772"/>
                      <a:pt x="2399917" y="2390532"/>
                    </a:cubicBezTo>
                    <a:close/>
                  </a:path>
                </a:pathLst>
              </a:custGeom>
              <a:solidFill>
                <a:srgbClr val="D6D8E5"/>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 name="Google Shape;2338;p37">
                <a:extLst>
                  <a:ext uri="{FF2B5EF4-FFF2-40B4-BE49-F238E27FC236}">
                    <a16:creationId xmlns:a16="http://schemas.microsoft.com/office/drawing/2014/main" id="{AF96380F-6535-4EA1-97CD-E9F1201FE34F}"/>
                  </a:ext>
                </a:extLst>
              </p:cNvPr>
              <p:cNvSpPr/>
              <p:nvPr/>
            </p:nvSpPr>
            <p:spPr>
              <a:xfrm>
                <a:off x="3500252" y="3065247"/>
                <a:ext cx="266442" cy="153993"/>
              </a:xfrm>
              <a:custGeom>
                <a:avLst/>
                <a:gdLst/>
                <a:ahLst/>
                <a:cxnLst/>
                <a:rect l="l" t="t" r="r" b="b"/>
                <a:pathLst>
                  <a:path w="266442" h="153993" extrusionOk="0">
                    <a:moveTo>
                      <a:pt x="116927" y="150482"/>
                    </a:moveTo>
                    <a:lnTo>
                      <a:pt x="6292" y="86474"/>
                    </a:lnTo>
                    <a:cubicBezTo>
                      <a:pt x="-3212" y="81235"/>
                      <a:pt x="-1597" y="72091"/>
                      <a:pt x="8763" y="66090"/>
                    </a:cubicBezTo>
                    <a:lnTo>
                      <a:pt x="114456" y="4940"/>
                    </a:lnTo>
                    <a:cubicBezTo>
                      <a:pt x="125291" y="-1099"/>
                      <a:pt x="138341" y="-1632"/>
                      <a:pt x="149623" y="3511"/>
                    </a:cubicBezTo>
                    <a:lnTo>
                      <a:pt x="260353" y="67519"/>
                    </a:lnTo>
                    <a:cubicBezTo>
                      <a:pt x="269382" y="72758"/>
                      <a:pt x="268241" y="81902"/>
                      <a:pt x="257786" y="87903"/>
                    </a:cubicBezTo>
                    <a:lnTo>
                      <a:pt x="152189" y="149053"/>
                    </a:lnTo>
                    <a:cubicBezTo>
                      <a:pt x="141325" y="155092"/>
                      <a:pt x="128247" y="155625"/>
                      <a:pt x="116927" y="150482"/>
                    </a:cubicBezTo>
                    <a:close/>
                  </a:path>
                </a:pathLst>
              </a:custGeom>
              <a:solidFill>
                <a:srgbClr val="2B303F"/>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 name="Google Shape;2339;p37">
                <a:extLst>
                  <a:ext uri="{FF2B5EF4-FFF2-40B4-BE49-F238E27FC236}">
                    <a16:creationId xmlns:a16="http://schemas.microsoft.com/office/drawing/2014/main" id="{4BFC45FA-8C93-438B-BAEF-02B8525CDC2D}"/>
                  </a:ext>
                </a:extLst>
              </p:cNvPr>
              <p:cNvSpPr/>
              <p:nvPr/>
            </p:nvSpPr>
            <p:spPr>
              <a:xfrm>
                <a:off x="3657092" y="3155925"/>
                <a:ext cx="266442" cy="153985"/>
              </a:xfrm>
              <a:custGeom>
                <a:avLst/>
                <a:gdLst/>
                <a:ahLst/>
                <a:cxnLst/>
                <a:rect l="l" t="t" r="r" b="b"/>
                <a:pathLst>
                  <a:path w="266442" h="153985" extrusionOk="0">
                    <a:moveTo>
                      <a:pt x="116819" y="150482"/>
                    </a:moveTo>
                    <a:lnTo>
                      <a:pt x="6090" y="86379"/>
                    </a:lnTo>
                    <a:cubicBezTo>
                      <a:pt x="-2940" y="81235"/>
                      <a:pt x="-1799" y="72091"/>
                      <a:pt x="8656" y="65995"/>
                    </a:cubicBezTo>
                    <a:lnTo>
                      <a:pt x="114253" y="4940"/>
                    </a:lnTo>
                    <a:cubicBezTo>
                      <a:pt x="125117" y="-1099"/>
                      <a:pt x="138195" y="-1632"/>
                      <a:pt x="149515" y="3511"/>
                    </a:cubicBezTo>
                    <a:lnTo>
                      <a:pt x="260150" y="67519"/>
                    </a:lnTo>
                    <a:cubicBezTo>
                      <a:pt x="269655" y="72758"/>
                      <a:pt x="268039" y="81902"/>
                      <a:pt x="257679" y="87903"/>
                    </a:cubicBezTo>
                    <a:lnTo>
                      <a:pt x="151987" y="148958"/>
                    </a:lnTo>
                    <a:cubicBezTo>
                      <a:pt x="141180" y="155073"/>
                      <a:pt x="128111" y="155645"/>
                      <a:pt x="116819" y="150482"/>
                    </a:cubicBezTo>
                    <a:close/>
                  </a:path>
                </a:pathLst>
              </a:custGeom>
              <a:solidFill>
                <a:srgbClr val="2B303F"/>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 name="Google Shape;2340;p37">
                <a:extLst>
                  <a:ext uri="{FF2B5EF4-FFF2-40B4-BE49-F238E27FC236}">
                    <a16:creationId xmlns:a16="http://schemas.microsoft.com/office/drawing/2014/main" id="{D1E78BB3-A1EF-4B09-8031-45F69147ADA1}"/>
                  </a:ext>
                </a:extLst>
              </p:cNvPr>
              <p:cNvSpPr/>
              <p:nvPr/>
            </p:nvSpPr>
            <p:spPr>
              <a:xfrm>
                <a:off x="3815428" y="3247563"/>
                <a:ext cx="266636" cy="153995"/>
              </a:xfrm>
              <a:custGeom>
                <a:avLst/>
                <a:gdLst/>
                <a:ahLst/>
                <a:cxnLst/>
                <a:rect l="l" t="t" r="r" b="b"/>
                <a:pathLst>
                  <a:path w="266636" h="153995" extrusionOk="0">
                    <a:moveTo>
                      <a:pt x="116927" y="150570"/>
                    </a:moveTo>
                    <a:lnTo>
                      <a:pt x="6292" y="86466"/>
                    </a:lnTo>
                    <a:cubicBezTo>
                      <a:pt x="-3213" y="81228"/>
                      <a:pt x="-1597" y="72083"/>
                      <a:pt x="8763" y="66083"/>
                    </a:cubicBezTo>
                    <a:lnTo>
                      <a:pt x="114456" y="5028"/>
                    </a:lnTo>
                    <a:cubicBezTo>
                      <a:pt x="125262" y="-1087"/>
                      <a:pt x="138331" y="-1659"/>
                      <a:pt x="149623" y="3504"/>
                    </a:cubicBezTo>
                    <a:lnTo>
                      <a:pt x="260353" y="67607"/>
                    </a:lnTo>
                    <a:cubicBezTo>
                      <a:pt x="269857" y="72750"/>
                      <a:pt x="268242" y="81894"/>
                      <a:pt x="257786" y="87990"/>
                    </a:cubicBezTo>
                    <a:lnTo>
                      <a:pt x="152189" y="149046"/>
                    </a:lnTo>
                    <a:cubicBezTo>
                      <a:pt x="141325" y="155056"/>
                      <a:pt x="128266" y="155627"/>
                      <a:pt x="116927" y="150570"/>
                    </a:cubicBezTo>
                    <a:close/>
                  </a:path>
                </a:pathLst>
              </a:custGeom>
              <a:solidFill>
                <a:srgbClr val="2B303F"/>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 name="Google Shape;2341;p37">
                <a:extLst>
                  <a:ext uri="{FF2B5EF4-FFF2-40B4-BE49-F238E27FC236}">
                    <a16:creationId xmlns:a16="http://schemas.microsoft.com/office/drawing/2014/main" id="{D4ED1AA2-7BFC-44AD-BB93-9F091C0FBCA5}"/>
                  </a:ext>
                </a:extLst>
              </p:cNvPr>
              <p:cNvSpPr/>
              <p:nvPr/>
            </p:nvSpPr>
            <p:spPr>
              <a:xfrm>
                <a:off x="3970462" y="3337185"/>
                <a:ext cx="266334" cy="153993"/>
              </a:xfrm>
              <a:custGeom>
                <a:avLst/>
                <a:gdLst/>
                <a:ahLst/>
                <a:cxnLst/>
                <a:rect l="l" t="t" r="r" b="b"/>
                <a:pathLst>
                  <a:path w="266334" h="153993" extrusionOk="0">
                    <a:moveTo>
                      <a:pt x="116819" y="150482"/>
                    </a:moveTo>
                    <a:lnTo>
                      <a:pt x="6090" y="86474"/>
                    </a:lnTo>
                    <a:cubicBezTo>
                      <a:pt x="-2940" y="81235"/>
                      <a:pt x="-1799" y="72091"/>
                      <a:pt x="8656" y="66090"/>
                    </a:cubicBezTo>
                    <a:lnTo>
                      <a:pt x="114253" y="4940"/>
                    </a:lnTo>
                    <a:cubicBezTo>
                      <a:pt x="125117" y="-1099"/>
                      <a:pt x="138195" y="-1632"/>
                      <a:pt x="149515" y="3511"/>
                    </a:cubicBezTo>
                    <a:lnTo>
                      <a:pt x="260245" y="67519"/>
                    </a:lnTo>
                    <a:cubicBezTo>
                      <a:pt x="269275" y="72758"/>
                      <a:pt x="268134" y="81902"/>
                      <a:pt x="257679" y="87903"/>
                    </a:cubicBezTo>
                    <a:lnTo>
                      <a:pt x="152082" y="149053"/>
                    </a:lnTo>
                    <a:cubicBezTo>
                      <a:pt x="141218" y="155092"/>
                      <a:pt x="128139" y="155626"/>
                      <a:pt x="116819" y="150482"/>
                    </a:cubicBezTo>
                    <a:close/>
                  </a:path>
                </a:pathLst>
              </a:custGeom>
              <a:solidFill>
                <a:srgbClr val="2B303F"/>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 name="Google Shape;2342;p37">
                <a:extLst>
                  <a:ext uri="{FF2B5EF4-FFF2-40B4-BE49-F238E27FC236}">
                    <a16:creationId xmlns:a16="http://schemas.microsoft.com/office/drawing/2014/main" id="{7AC2FF5A-C133-4796-8C40-CD06388946E1}"/>
                  </a:ext>
                </a:extLst>
              </p:cNvPr>
              <p:cNvSpPr/>
              <p:nvPr/>
            </p:nvSpPr>
            <p:spPr>
              <a:xfrm>
                <a:off x="4127000" y="3427863"/>
                <a:ext cx="266433" cy="153993"/>
              </a:xfrm>
              <a:custGeom>
                <a:avLst/>
                <a:gdLst/>
                <a:ahLst/>
                <a:cxnLst/>
                <a:rect l="l" t="t" r="r" b="b"/>
                <a:pathLst>
                  <a:path w="266433" h="153993" extrusionOk="0">
                    <a:moveTo>
                      <a:pt x="117013" y="150482"/>
                    </a:moveTo>
                    <a:lnTo>
                      <a:pt x="6284" y="86474"/>
                    </a:lnTo>
                    <a:cubicBezTo>
                      <a:pt x="-3221" y="81235"/>
                      <a:pt x="-1605" y="72091"/>
                      <a:pt x="8850" y="66091"/>
                    </a:cubicBezTo>
                    <a:lnTo>
                      <a:pt x="114447" y="4940"/>
                    </a:lnTo>
                    <a:cubicBezTo>
                      <a:pt x="125311" y="-1099"/>
                      <a:pt x="138389" y="-1632"/>
                      <a:pt x="149709" y="3511"/>
                    </a:cubicBezTo>
                    <a:lnTo>
                      <a:pt x="260344" y="67519"/>
                    </a:lnTo>
                    <a:cubicBezTo>
                      <a:pt x="269374" y="72758"/>
                      <a:pt x="268233" y="81902"/>
                      <a:pt x="257778" y="87903"/>
                    </a:cubicBezTo>
                    <a:lnTo>
                      <a:pt x="152181" y="149053"/>
                    </a:lnTo>
                    <a:cubicBezTo>
                      <a:pt x="141345" y="155092"/>
                      <a:pt x="128295" y="155626"/>
                      <a:pt x="117013" y="150482"/>
                    </a:cubicBezTo>
                    <a:close/>
                  </a:path>
                </a:pathLst>
              </a:custGeom>
              <a:solidFill>
                <a:srgbClr val="2B303F"/>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 name="Google Shape;2343;p37">
                <a:extLst>
                  <a:ext uri="{FF2B5EF4-FFF2-40B4-BE49-F238E27FC236}">
                    <a16:creationId xmlns:a16="http://schemas.microsoft.com/office/drawing/2014/main" id="{50A80A48-FEDB-4EC0-8226-C6247E6E93EB}"/>
                  </a:ext>
                </a:extLst>
              </p:cNvPr>
              <p:cNvSpPr/>
              <p:nvPr/>
            </p:nvSpPr>
            <p:spPr>
              <a:xfrm>
                <a:off x="4283886" y="3519017"/>
                <a:ext cx="266280" cy="153993"/>
              </a:xfrm>
              <a:custGeom>
                <a:avLst/>
                <a:gdLst/>
                <a:ahLst/>
                <a:cxnLst/>
                <a:rect l="l" t="t" r="r" b="b"/>
                <a:pathLst>
                  <a:path w="266280" h="153993" extrusionOk="0">
                    <a:moveTo>
                      <a:pt x="116765" y="150482"/>
                    </a:moveTo>
                    <a:lnTo>
                      <a:pt x="6131" y="86474"/>
                    </a:lnTo>
                    <a:cubicBezTo>
                      <a:pt x="-2899" y="81235"/>
                      <a:pt x="-1853" y="72091"/>
                      <a:pt x="8602" y="66091"/>
                    </a:cubicBezTo>
                    <a:lnTo>
                      <a:pt x="114199" y="4940"/>
                    </a:lnTo>
                    <a:cubicBezTo>
                      <a:pt x="125063" y="-1099"/>
                      <a:pt x="138141" y="-1632"/>
                      <a:pt x="149461" y="3511"/>
                    </a:cubicBezTo>
                    <a:lnTo>
                      <a:pt x="260191" y="67519"/>
                    </a:lnTo>
                    <a:cubicBezTo>
                      <a:pt x="269220" y="72758"/>
                      <a:pt x="268080" y="81902"/>
                      <a:pt x="257625" y="87903"/>
                    </a:cubicBezTo>
                    <a:lnTo>
                      <a:pt x="152027" y="149053"/>
                    </a:lnTo>
                    <a:cubicBezTo>
                      <a:pt x="141164" y="155092"/>
                      <a:pt x="128085" y="155626"/>
                      <a:pt x="116765" y="150482"/>
                    </a:cubicBezTo>
                    <a:close/>
                  </a:path>
                </a:pathLst>
              </a:custGeom>
              <a:solidFill>
                <a:srgbClr val="2B303F"/>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 name="Google Shape;2344;p37">
                <a:extLst>
                  <a:ext uri="{FF2B5EF4-FFF2-40B4-BE49-F238E27FC236}">
                    <a16:creationId xmlns:a16="http://schemas.microsoft.com/office/drawing/2014/main" id="{8F874449-275C-4C95-BBD5-A120055831D1}"/>
                  </a:ext>
                </a:extLst>
              </p:cNvPr>
              <p:cNvSpPr/>
              <p:nvPr/>
            </p:nvSpPr>
            <p:spPr>
              <a:xfrm>
                <a:off x="4440564" y="3609219"/>
                <a:ext cx="266248" cy="153985"/>
              </a:xfrm>
              <a:custGeom>
                <a:avLst/>
                <a:gdLst/>
                <a:ahLst/>
                <a:cxnLst/>
                <a:rect l="l" t="t" r="r" b="b"/>
                <a:pathLst>
                  <a:path w="266248" h="153985" extrusionOk="0">
                    <a:moveTo>
                      <a:pt x="116819" y="150482"/>
                    </a:moveTo>
                    <a:lnTo>
                      <a:pt x="6089" y="86474"/>
                    </a:lnTo>
                    <a:cubicBezTo>
                      <a:pt x="-2940" y="81235"/>
                      <a:pt x="-1799" y="72091"/>
                      <a:pt x="8656" y="66090"/>
                    </a:cubicBezTo>
                    <a:lnTo>
                      <a:pt x="114253" y="4940"/>
                    </a:lnTo>
                    <a:cubicBezTo>
                      <a:pt x="125117" y="-1099"/>
                      <a:pt x="138195" y="-1632"/>
                      <a:pt x="149515" y="3511"/>
                    </a:cubicBezTo>
                    <a:lnTo>
                      <a:pt x="260150" y="67519"/>
                    </a:lnTo>
                    <a:cubicBezTo>
                      <a:pt x="269179" y="72758"/>
                      <a:pt x="268039" y="81902"/>
                      <a:pt x="257679" y="87903"/>
                    </a:cubicBezTo>
                    <a:lnTo>
                      <a:pt x="151987" y="148958"/>
                    </a:lnTo>
                    <a:cubicBezTo>
                      <a:pt x="141180" y="155073"/>
                      <a:pt x="128111" y="155645"/>
                      <a:pt x="116819" y="150482"/>
                    </a:cubicBezTo>
                    <a:close/>
                  </a:path>
                </a:pathLst>
              </a:custGeom>
              <a:solidFill>
                <a:srgbClr val="2B303F"/>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 name="Google Shape;2345;p37">
                <a:extLst>
                  <a:ext uri="{FF2B5EF4-FFF2-40B4-BE49-F238E27FC236}">
                    <a16:creationId xmlns:a16="http://schemas.microsoft.com/office/drawing/2014/main" id="{F00B0305-73CF-4C58-AB1B-0DC62B5E3FB2}"/>
                  </a:ext>
                </a:extLst>
              </p:cNvPr>
              <p:cNvSpPr/>
              <p:nvPr/>
            </p:nvSpPr>
            <p:spPr>
              <a:xfrm>
                <a:off x="4597287" y="3699905"/>
                <a:ext cx="266442" cy="153983"/>
              </a:xfrm>
              <a:custGeom>
                <a:avLst/>
                <a:gdLst/>
                <a:ahLst/>
                <a:cxnLst/>
                <a:rect l="l" t="t" r="r" b="b"/>
                <a:pathLst>
                  <a:path w="266442" h="153983" extrusionOk="0">
                    <a:moveTo>
                      <a:pt x="116733" y="150570"/>
                    </a:moveTo>
                    <a:lnTo>
                      <a:pt x="6099" y="86466"/>
                    </a:lnTo>
                    <a:cubicBezTo>
                      <a:pt x="-2931" y="81228"/>
                      <a:pt x="-1790" y="72179"/>
                      <a:pt x="8570" y="66083"/>
                    </a:cubicBezTo>
                    <a:lnTo>
                      <a:pt x="114262" y="5028"/>
                    </a:lnTo>
                    <a:cubicBezTo>
                      <a:pt x="125069" y="-1087"/>
                      <a:pt x="138138" y="-1659"/>
                      <a:pt x="149429" y="3504"/>
                    </a:cubicBezTo>
                    <a:lnTo>
                      <a:pt x="260159" y="67607"/>
                    </a:lnTo>
                    <a:cubicBezTo>
                      <a:pt x="269663" y="72846"/>
                      <a:pt x="268048" y="81894"/>
                      <a:pt x="257593" y="87990"/>
                    </a:cubicBezTo>
                    <a:lnTo>
                      <a:pt x="151805" y="148950"/>
                    </a:lnTo>
                    <a:cubicBezTo>
                      <a:pt x="141037" y="155037"/>
                      <a:pt x="128015" y="155637"/>
                      <a:pt x="116733" y="150570"/>
                    </a:cubicBezTo>
                    <a:close/>
                  </a:path>
                </a:pathLst>
              </a:custGeom>
              <a:solidFill>
                <a:srgbClr val="2B303F"/>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 name="Google Shape;2346;p37">
                <a:extLst>
                  <a:ext uri="{FF2B5EF4-FFF2-40B4-BE49-F238E27FC236}">
                    <a16:creationId xmlns:a16="http://schemas.microsoft.com/office/drawing/2014/main" id="{825FAB86-2F43-498A-806A-A6C0E7166C2C}"/>
                  </a:ext>
                </a:extLst>
              </p:cNvPr>
              <p:cNvSpPr/>
              <p:nvPr/>
            </p:nvSpPr>
            <p:spPr>
              <a:xfrm>
                <a:off x="4753934" y="3790488"/>
                <a:ext cx="266248" cy="153985"/>
              </a:xfrm>
              <a:custGeom>
                <a:avLst/>
                <a:gdLst/>
                <a:ahLst/>
                <a:cxnLst/>
                <a:rect l="l" t="t" r="r" b="b"/>
                <a:pathLst>
                  <a:path w="266248" h="153985" extrusionOk="0">
                    <a:moveTo>
                      <a:pt x="116819" y="150474"/>
                    </a:moveTo>
                    <a:lnTo>
                      <a:pt x="6089" y="86466"/>
                    </a:lnTo>
                    <a:cubicBezTo>
                      <a:pt x="-2940" y="81228"/>
                      <a:pt x="-1799" y="72083"/>
                      <a:pt x="8656" y="66083"/>
                    </a:cubicBezTo>
                    <a:lnTo>
                      <a:pt x="114253" y="5028"/>
                    </a:lnTo>
                    <a:cubicBezTo>
                      <a:pt x="125088" y="-1087"/>
                      <a:pt x="138195" y="-1659"/>
                      <a:pt x="149515" y="3504"/>
                    </a:cubicBezTo>
                    <a:lnTo>
                      <a:pt x="260150" y="67607"/>
                    </a:lnTo>
                    <a:cubicBezTo>
                      <a:pt x="269179" y="72750"/>
                      <a:pt x="268039" y="81894"/>
                      <a:pt x="257679" y="87990"/>
                    </a:cubicBezTo>
                    <a:lnTo>
                      <a:pt x="152082" y="149046"/>
                    </a:lnTo>
                    <a:cubicBezTo>
                      <a:pt x="141218" y="155084"/>
                      <a:pt x="128139" y="155618"/>
                      <a:pt x="116819" y="150474"/>
                    </a:cubicBezTo>
                    <a:close/>
                  </a:path>
                </a:pathLst>
              </a:custGeom>
              <a:solidFill>
                <a:srgbClr val="2B303F"/>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 name="Google Shape;2347;p37">
                <a:extLst>
                  <a:ext uri="{FF2B5EF4-FFF2-40B4-BE49-F238E27FC236}">
                    <a16:creationId xmlns:a16="http://schemas.microsoft.com/office/drawing/2014/main" id="{49D39620-9425-462A-813F-B94C8D5ABAF1}"/>
                  </a:ext>
                </a:extLst>
              </p:cNvPr>
              <p:cNvSpPr/>
              <p:nvPr/>
            </p:nvSpPr>
            <p:spPr>
              <a:xfrm>
                <a:off x="4910657" y="3881158"/>
                <a:ext cx="266058" cy="153915"/>
              </a:xfrm>
              <a:custGeom>
                <a:avLst/>
                <a:gdLst/>
                <a:ahLst/>
                <a:cxnLst/>
                <a:rect l="l" t="t" r="r" b="b"/>
                <a:pathLst>
                  <a:path w="266058" h="153915" extrusionOk="0">
                    <a:moveTo>
                      <a:pt x="116733" y="150292"/>
                    </a:moveTo>
                    <a:lnTo>
                      <a:pt x="6099" y="86284"/>
                    </a:lnTo>
                    <a:cubicBezTo>
                      <a:pt x="-2931" y="81045"/>
                      <a:pt x="-1790" y="71901"/>
                      <a:pt x="8570" y="65900"/>
                    </a:cubicBezTo>
                    <a:lnTo>
                      <a:pt x="114072" y="4940"/>
                    </a:lnTo>
                    <a:cubicBezTo>
                      <a:pt x="124907" y="-1099"/>
                      <a:pt x="137957" y="-1632"/>
                      <a:pt x="149239" y="3511"/>
                    </a:cubicBezTo>
                    <a:lnTo>
                      <a:pt x="259969" y="67519"/>
                    </a:lnTo>
                    <a:cubicBezTo>
                      <a:pt x="268998" y="72758"/>
                      <a:pt x="267858" y="81902"/>
                      <a:pt x="257402" y="87903"/>
                    </a:cubicBezTo>
                    <a:lnTo>
                      <a:pt x="152090" y="149053"/>
                    </a:lnTo>
                    <a:cubicBezTo>
                      <a:pt x="141170" y="155064"/>
                      <a:pt x="128044" y="155530"/>
                      <a:pt x="116733" y="150292"/>
                    </a:cubicBezTo>
                    <a:close/>
                  </a:path>
                </a:pathLst>
              </a:custGeom>
              <a:solidFill>
                <a:srgbClr val="2B303F"/>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 name="Google Shape;2348;p37">
                <a:extLst>
                  <a:ext uri="{FF2B5EF4-FFF2-40B4-BE49-F238E27FC236}">
                    <a16:creationId xmlns:a16="http://schemas.microsoft.com/office/drawing/2014/main" id="{36C6029C-9A3A-4B19-8EDF-D74D241D874A}"/>
                  </a:ext>
                </a:extLst>
              </p:cNvPr>
              <p:cNvSpPr/>
              <p:nvPr/>
            </p:nvSpPr>
            <p:spPr>
              <a:xfrm>
                <a:off x="5067303" y="3971836"/>
                <a:ext cx="266334" cy="153993"/>
              </a:xfrm>
              <a:custGeom>
                <a:avLst/>
                <a:gdLst/>
                <a:ahLst/>
                <a:cxnLst/>
                <a:rect l="l" t="t" r="r" b="b"/>
                <a:pathLst>
                  <a:path w="266334" h="153993" extrusionOk="0">
                    <a:moveTo>
                      <a:pt x="116819" y="150482"/>
                    </a:moveTo>
                    <a:lnTo>
                      <a:pt x="6089" y="86474"/>
                    </a:lnTo>
                    <a:cubicBezTo>
                      <a:pt x="-2940" y="81235"/>
                      <a:pt x="-1799" y="72091"/>
                      <a:pt x="8656" y="66090"/>
                    </a:cubicBezTo>
                    <a:lnTo>
                      <a:pt x="114253" y="4940"/>
                    </a:lnTo>
                    <a:cubicBezTo>
                      <a:pt x="125117" y="-1099"/>
                      <a:pt x="138195" y="-1632"/>
                      <a:pt x="149515" y="3511"/>
                    </a:cubicBezTo>
                    <a:lnTo>
                      <a:pt x="260245" y="67519"/>
                    </a:lnTo>
                    <a:cubicBezTo>
                      <a:pt x="269274" y="72758"/>
                      <a:pt x="268134" y="81902"/>
                      <a:pt x="257679" y="87903"/>
                    </a:cubicBezTo>
                    <a:lnTo>
                      <a:pt x="152082" y="149053"/>
                    </a:lnTo>
                    <a:cubicBezTo>
                      <a:pt x="141218" y="155092"/>
                      <a:pt x="128139" y="155625"/>
                      <a:pt x="116819" y="150482"/>
                    </a:cubicBezTo>
                    <a:close/>
                  </a:path>
                </a:pathLst>
              </a:custGeom>
              <a:solidFill>
                <a:srgbClr val="2B303F"/>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 name="Google Shape;2349;p37">
                <a:extLst>
                  <a:ext uri="{FF2B5EF4-FFF2-40B4-BE49-F238E27FC236}">
                    <a16:creationId xmlns:a16="http://schemas.microsoft.com/office/drawing/2014/main" id="{B89E8ABD-F986-4FD7-B303-5204F591734A}"/>
                  </a:ext>
                </a:extLst>
              </p:cNvPr>
              <p:cNvSpPr/>
              <p:nvPr/>
            </p:nvSpPr>
            <p:spPr>
              <a:xfrm>
                <a:off x="5224035" y="4062514"/>
                <a:ext cx="266528" cy="154092"/>
              </a:xfrm>
              <a:custGeom>
                <a:avLst/>
                <a:gdLst/>
                <a:ahLst/>
                <a:cxnLst/>
                <a:rect l="l" t="t" r="r" b="b"/>
                <a:pathLst>
                  <a:path w="266528" h="154092" extrusionOk="0">
                    <a:moveTo>
                      <a:pt x="116819" y="150482"/>
                    </a:moveTo>
                    <a:lnTo>
                      <a:pt x="6089" y="86474"/>
                    </a:lnTo>
                    <a:cubicBezTo>
                      <a:pt x="-2940" y="81235"/>
                      <a:pt x="-1799" y="72091"/>
                      <a:pt x="8656" y="66091"/>
                    </a:cubicBezTo>
                    <a:lnTo>
                      <a:pt x="114348" y="4940"/>
                    </a:lnTo>
                    <a:cubicBezTo>
                      <a:pt x="125212" y="-1099"/>
                      <a:pt x="138290" y="-1632"/>
                      <a:pt x="149610" y="3511"/>
                    </a:cubicBezTo>
                    <a:lnTo>
                      <a:pt x="260245" y="67519"/>
                    </a:lnTo>
                    <a:cubicBezTo>
                      <a:pt x="269750" y="72758"/>
                      <a:pt x="268134" y="81902"/>
                      <a:pt x="257679" y="87903"/>
                    </a:cubicBezTo>
                    <a:lnTo>
                      <a:pt x="152367" y="149053"/>
                    </a:lnTo>
                    <a:cubicBezTo>
                      <a:pt x="141436" y="155226"/>
                      <a:pt x="128206" y="155759"/>
                      <a:pt x="116819" y="150482"/>
                    </a:cubicBezTo>
                    <a:close/>
                  </a:path>
                </a:pathLst>
              </a:custGeom>
              <a:solidFill>
                <a:srgbClr val="2B303F"/>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 name="Google Shape;2350;p37">
                <a:extLst>
                  <a:ext uri="{FF2B5EF4-FFF2-40B4-BE49-F238E27FC236}">
                    <a16:creationId xmlns:a16="http://schemas.microsoft.com/office/drawing/2014/main" id="{6E2ED5AE-78F2-4B6E-99D0-A78F4AF92BFA}"/>
                  </a:ext>
                </a:extLst>
              </p:cNvPr>
              <p:cNvSpPr/>
              <p:nvPr/>
            </p:nvSpPr>
            <p:spPr>
              <a:xfrm>
                <a:off x="5380534" y="4153137"/>
                <a:ext cx="266473" cy="154041"/>
              </a:xfrm>
              <a:custGeom>
                <a:avLst/>
                <a:gdLst/>
                <a:ahLst/>
                <a:cxnLst/>
                <a:rect l="l" t="t" r="r" b="b"/>
                <a:pathLst>
                  <a:path w="266473" h="154041" extrusionOk="0">
                    <a:moveTo>
                      <a:pt x="116958" y="150537"/>
                    </a:moveTo>
                    <a:lnTo>
                      <a:pt x="6324" y="86434"/>
                    </a:lnTo>
                    <a:cubicBezTo>
                      <a:pt x="-3181" y="81195"/>
                      <a:pt x="-1660" y="72147"/>
                      <a:pt x="8795" y="66051"/>
                    </a:cubicBezTo>
                    <a:lnTo>
                      <a:pt x="114392" y="4995"/>
                    </a:lnTo>
                    <a:cubicBezTo>
                      <a:pt x="125247" y="-1082"/>
                      <a:pt x="138325" y="-1644"/>
                      <a:pt x="149655" y="3472"/>
                    </a:cubicBezTo>
                    <a:lnTo>
                      <a:pt x="260384" y="67575"/>
                    </a:lnTo>
                    <a:cubicBezTo>
                      <a:pt x="269414" y="72814"/>
                      <a:pt x="268273" y="81862"/>
                      <a:pt x="257818" y="87958"/>
                    </a:cubicBezTo>
                    <a:lnTo>
                      <a:pt x="152221" y="149014"/>
                    </a:lnTo>
                    <a:cubicBezTo>
                      <a:pt x="141386" y="155129"/>
                      <a:pt x="128279" y="155700"/>
                      <a:pt x="116958" y="150537"/>
                    </a:cubicBezTo>
                    <a:close/>
                  </a:path>
                </a:pathLst>
              </a:custGeom>
              <a:solidFill>
                <a:srgbClr val="2B303F"/>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 name="Google Shape;2351;p37">
                <a:extLst>
                  <a:ext uri="{FF2B5EF4-FFF2-40B4-BE49-F238E27FC236}">
                    <a16:creationId xmlns:a16="http://schemas.microsoft.com/office/drawing/2014/main" id="{46CD943D-7B7A-4EA1-B120-CE8DBD765FE6}"/>
                  </a:ext>
                </a:extLst>
              </p:cNvPr>
              <p:cNvSpPr/>
              <p:nvPr/>
            </p:nvSpPr>
            <p:spPr>
              <a:xfrm>
                <a:off x="5537405" y="4243783"/>
                <a:ext cx="341715" cy="197836"/>
              </a:xfrm>
              <a:custGeom>
                <a:avLst/>
                <a:gdLst/>
                <a:ahLst/>
                <a:cxnLst/>
                <a:rect l="l" t="t" r="r" b="b"/>
                <a:pathLst>
                  <a:path w="341715" h="197836" extrusionOk="0">
                    <a:moveTo>
                      <a:pt x="192287" y="194194"/>
                    </a:moveTo>
                    <a:lnTo>
                      <a:pt x="6089" y="86466"/>
                    </a:lnTo>
                    <a:cubicBezTo>
                      <a:pt x="-2940" y="81228"/>
                      <a:pt x="-1799" y="72083"/>
                      <a:pt x="8656" y="66083"/>
                    </a:cubicBezTo>
                    <a:lnTo>
                      <a:pt x="114633" y="5028"/>
                    </a:lnTo>
                    <a:cubicBezTo>
                      <a:pt x="125469" y="-1087"/>
                      <a:pt x="138576" y="-1659"/>
                      <a:pt x="149896" y="3504"/>
                    </a:cubicBezTo>
                    <a:lnTo>
                      <a:pt x="335617" y="111517"/>
                    </a:lnTo>
                    <a:cubicBezTo>
                      <a:pt x="344647" y="116756"/>
                      <a:pt x="343506" y="125900"/>
                      <a:pt x="333146" y="131901"/>
                    </a:cubicBezTo>
                    <a:lnTo>
                      <a:pt x="227454" y="193051"/>
                    </a:lnTo>
                    <a:cubicBezTo>
                      <a:pt x="216581" y="199004"/>
                      <a:pt x="203531" y="199423"/>
                      <a:pt x="192287" y="194194"/>
                    </a:cubicBezTo>
                    <a:close/>
                  </a:path>
                </a:pathLst>
              </a:custGeom>
              <a:solidFill>
                <a:srgbClr val="2B303F"/>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 name="Google Shape;2352;p37">
                <a:extLst>
                  <a:ext uri="{FF2B5EF4-FFF2-40B4-BE49-F238E27FC236}">
                    <a16:creationId xmlns:a16="http://schemas.microsoft.com/office/drawing/2014/main" id="{41694093-D40B-4DDF-A52F-22E2880DC225}"/>
                  </a:ext>
                </a:extLst>
              </p:cNvPr>
              <p:cNvSpPr/>
              <p:nvPr/>
            </p:nvSpPr>
            <p:spPr>
              <a:xfrm>
                <a:off x="3580766" y="3287750"/>
                <a:ext cx="266442" cy="153846"/>
              </a:xfrm>
              <a:custGeom>
                <a:avLst/>
                <a:gdLst/>
                <a:ahLst/>
                <a:cxnLst/>
                <a:rect l="l" t="t" r="r" b="b"/>
                <a:pathLst>
                  <a:path w="266442" h="153846" extrusionOk="0">
                    <a:moveTo>
                      <a:pt x="117013" y="150292"/>
                    </a:moveTo>
                    <a:lnTo>
                      <a:pt x="6284" y="86474"/>
                    </a:lnTo>
                    <a:cubicBezTo>
                      <a:pt x="-3221" y="81235"/>
                      <a:pt x="-1605" y="72091"/>
                      <a:pt x="8850" y="66090"/>
                    </a:cubicBezTo>
                    <a:lnTo>
                      <a:pt x="114447" y="4940"/>
                    </a:lnTo>
                    <a:cubicBezTo>
                      <a:pt x="125311" y="-1099"/>
                      <a:pt x="138389" y="-1632"/>
                      <a:pt x="149709" y="3511"/>
                    </a:cubicBezTo>
                    <a:lnTo>
                      <a:pt x="260344" y="67424"/>
                    </a:lnTo>
                    <a:cubicBezTo>
                      <a:pt x="269373" y="72663"/>
                      <a:pt x="268233" y="81807"/>
                      <a:pt x="257873" y="87808"/>
                    </a:cubicBezTo>
                    <a:lnTo>
                      <a:pt x="152181" y="148958"/>
                    </a:lnTo>
                    <a:cubicBezTo>
                      <a:pt x="141336" y="154968"/>
                      <a:pt x="128286" y="155464"/>
                      <a:pt x="117013" y="150292"/>
                    </a:cubicBezTo>
                    <a:close/>
                  </a:path>
                </a:pathLst>
              </a:custGeom>
              <a:solidFill>
                <a:srgbClr val="2B303F"/>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 name="Google Shape;2353;p37">
                <a:extLst>
                  <a:ext uri="{FF2B5EF4-FFF2-40B4-BE49-F238E27FC236}">
                    <a16:creationId xmlns:a16="http://schemas.microsoft.com/office/drawing/2014/main" id="{8214DFAD-9B2C-4F08-84B6-2A929A244F30}"/>
                  </a:ext>
                </a:extLst>
              </p:cNvPr>
              <p:cNvSpPr/>
              <p:nvPr/>
            </p:nvSpPr>
            <p:spPr>
              <a:xfrm>
                <a:off x="3737968" y="3378809"/>
                <a:ext cx="266343" cy="153636"/>
              </a:xfrm>
              <a:custGeom>
                <a:avLst/>
                <a:gdLst/>
                <a:ahLst/>
                <a:cxnLst/>
                <a:rect l="l" t="t" r="r" b="b"/>
                <a:pathLst>
                  <a:path w="266343" h="153636" extrusionOk="0">
                    <a:moveTo>
                      <a:pt x="116733" y="150101"/>
                    </a:moveTo>
                    <a:lnTo>
                      <a:pt x="6098" y="86093"/>
                    </a:lnTo>
                    <a:cubicBezTo>
                      <a:pt x="-2931" y="80854"/>
                      <a:pt x="-1790" y="71710"/>
                      <a:pt x="8570" y="65710"/>
                    </a:cubicBezTo>
                    <a:lnTo>
                      <a:pt x="114262" y="4940"/>
                    </a:lnTo>
                    <a:cubicBezTo>
                      <a:pt x="125097" y="-1099"/>
                      <a:pt x="138147" y="-1632"/>
                      <a:pt x="149429" y="3511"/>
                    </a:cubicBezTo>
                    <a:lnTo>
                      <a:pt x="260254" y="67138"/>
                    </a:lnTo>
                    <a:cubicBezTo>
                      <a:pt x="269283" y="72377"/>
                      <a:pt x="268143" y="81521"/>
                      <a:pt x="257688" y="87522"/>
                    </a:cubicBezTo>
                    <a:lnTo>
                      <a:pt x="152091" y="148672"/>
                    </a:lnTo>
                    <a:cubicBezTo>
                      <a:pt x="141198" y="154749"/>
                      <a:pt x="128072" y="155273"/>
                      <a:pt x="116733" y="150101"/>
                    </a:cubicBezTo>
                    <a:close/>
                  </a:path>
                </a:pathLst>
              </a:custGeom>
              <a:solidFill>
                <a:srgbClr val="2B303F"/>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 name="Google Shape;2354;p37">
                <a:extLst>
                  <a:ext uri="{FF2B5EF4-FFF2-40B4-BE49-F238E27FC236}">
                    <a16:creationId xmlns:a16="http://schemas.microsoft.com/office/drawing/2014/main" id="{C7F8FA54-4CAC-401A-B4BA-26A21F6E3903}"/>
                  </a:ext>
                </a:extLst>
              </p:cNvPr>
              <p:cNvSpPr/>
              <p:nvPr/>
            </p:nvSpPr>
            <p:spPr>
              <a:xfrm>
                <a:off x="3894706" y="3469202"/>
                <a:ext cx="266442" cy="153993"/>
              </a:xfrm>
              <a:custGeom>
                <a:avLst/>
                <a:gdLst/>
                <a:ahLst/>
                <a:cxnLst/>
                <a:rect l="l" t="t" r="r" b="b"/>
                <a:pathLst>
                  <a:path w="266442" h="153993" extrusionOk="0">
                    <a:moveTo>
                      <a:pt x="117013" y="150482"/>
                    </a:moveTo>
                    <a:lnTo>
                      <a:pt x="6284" y="86474"/>
                    </a:lnTo>
                    <a:cubicBezTo>
                      <a:pt x="-3221" y="81235"/>
                      <a:pt x="-1605" y="72091"/>
                      <a:pt x="8850" y="66091"/>
                    </a:cubicBezTo>
                    <a:lnTo>
                      <a:pt x="114447" y="4940"/>
                    </a:lnTo>
                    <a:cubicBezTo>
                      <a:pt x="125311" y="-1099"/>
                      <a:pt x="138389" y="-1632"/>
                      <a:pt x="149709" y="3511"/>
                    </a:cubicBezTo>
                    <a:lnTo>
                      <a:pt x="260344" y="67519"/>
                    </a:lnTo>
                    <a:cubicBezTo>
                      <a:pt x="269373" y="72758"/>
                      <a:pt x="268233" y="81902"/>
                      <a:pt x="257873" y="87903"/>
                    </a:cubicBezTo>
                    <a:lnTo>
                      <a:pt x="152181" y="149053"/>
                    </a:lnTo>
                    <a:cubicBezTo>
                      <a:pt x="141345" y="155092"/>
                      <a:pt x="128295" y="155626"/>
                      <a:pt x="117013" y="150482"/>
                    </a:cubicBezTo>
                    <a:close/>
                  </a:path>
                </a:pathLst>
              </a:custGeom>
              <a:solidFill>
                <a:srgbClr val="2B303F"/>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 name="Google Shape;2355;p37">
                <a:extLst>
                  <a:ext uri="{FF2B5EF4-FFF2-40B4-BE49-F238E27FC236}">
                    <a16:creationId xmlns:a16="http://schemas.microsoft.com/office/drawing/2014/main" id="{CFB3520F-56C0-4D3D-8D4E-8DDAFF5A8D98}"/>
                  </a:ext>
                </a:extLst>
              </p:cNvPr>
              <p:cNvSpPr/>
              <p:nvPr/>
            </p:nvSpPr>
            <p:spPr>
              <a:xfrm>
                <a:off x="4051822" y="3559729"/>
                <a:ext cx="266144" cy="154280"/>
              </a:xfrm>
              <a:custGeom>
                <a:avLst/>
                <a:gdLst/>
                <a:ahLst/>
                <a:cxnLst/>
                <a:rect l="l" t="t" r="r" b="b"/>
                <a:pathLst>
                  <a:path w="266144" h="154280" extrusionOk="0">
                    <a:moveTo>
                      <a:pt x="116819" y="150823"/>
                    </a:moveTo>
                    <a:lnTo>
                      <a:pt x="6090" y="86720"/>
                    </a:lnTo>
                    <a:cubicBezTo>
                      <a:pt x="-2940" y="81576"/>
                      <a:pt x="-1799" y="72432"/>
                      <a:pt x="8656" y="66336"/>
                    </a:cubicBezTo>
                    <a:lnTo>
                      <a:pt x="114253" y="4995"/>
                    </a:lnTo>
                    <a:cubicBezTo>
                      <a:pt x="125107" y="-1082"/>
                      <a:pt x="138186" y="-1643"/>
                      <a:pt x="149515" y="3471"/>
                    </a:cubicBezTo>
                    <a:lnTo>
                      <a:pt x="260055" y="67860"/>
                    </a:lnTo>
                    <a:cubicBezTo>
                      <a:pt x="269084" y="73099"/>
                      <a:pt x="267944" y="82148"/>
                      <a:pt x="257489" y="88244"/>
                    </a:cubicBezTo>
                    <a:lnTo>
                      <a:pt x="151892" y="149299"/>
                    </a:lnTo>
                    <a:cubicBezTo>
                      <a:pt x="141104" y="155357"/>
                      <a:pt x="128092" y="155919"/>
                      <a:pt x="116819" y="150823"/>
                    </a:cubicBezTo>
                    <a:close/>
                  </a:path>
                </a:pathLst>
              </a:custGeom>
              <a:solidFill>
                <a:srgbClr val="2B303F"/>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 name="Google Shape;2356;p37">
                <a:extLst>
                  <a:ext uri="{FF2B5EF4-FFF2-40B4-BE49-F238E27FC236}">
                    <a16:creationId xmlns:a16="http://schemas.microsoft.com/office/drawing/2014/main" id="{9D88093F-62EB-461E-BD03-014E8EF6C4AB}"/>
                  </a:ext>
                </a:extLst>
              </p:cNvPr>
              <p:cNvSpPr/>
              <p:nvPr/>
            </p:nvSpPr>
            <p:spPr>
              <a:xfrm>
                <a:off x="4207595" y="3649708"/>
                <a:ext cx="266442" cy="154372"/>
              </a:xfrm>
              <a:custGeom>
                <a:avLst/>
                <a:gdLst/>
                <a:ahLst/>
                <a:cxnLst/>
                <a:rect l="l" t="t" r="r" b="b"/>
                <a:pathLst>
                  <a:path w="266442" h="154372" extrusionOk="0">
                    <a:moveTo>
                      <a:pt x="116733" y="150950"/>
                    </a:moveTo>
                    <a:lnTo>
                      <a:pt x="6098" y="86466"/>
                    </a:lnTo>
                    <a:cubicBezTo>
                      <a:pt x="-2931" y="81228"/>
                      <a:pt x="-1790" y="72179"/>
                      <a:pt x="8570" y="66083"/>
                    </a:cubicBezTo>
                    <a:lnTo>
                      <a:pt x="114262" y="5028"/>
                    </a:lnTo>
                    <a:cubicBezTo>
                      <a:pt x="125069" y="-1087"/>
                      <a:pt x="138138" y="-1659"/>
                      <a:pt x="149429" y="3504"/>
                    </a:cubicBezTo>
                    <a:lnTo>
                      <a:pt x="260159" y="67607"/>
                    </a:lnTo>
                    <a:cubicBezTo>
                      <a:pt x="269664" y="72750"/>
                      <a:pt x="268048" y="81894"/>
                      <a:pt x="257593" y="87990"/>
                    </a:cubicBezTo>
                    <a:lnTo>
                      <a:pt x="151805" y="149426"/>
                    </a:lnTo>
                    <a:cubicBezTo>
                      <a:pt x="141008" y="155437"/>
                      <a:pt x="128015" y="155999"/>
                      <a:pt x="116733" y="150950"/>
                    </a:cubicBezTo>
                    <a:close/>
                  </a:path>
                </a:pathLst>
              </a:custGeom>
              <a:solidFill>
                <a:srgbClr val="2B303F"/>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 name="Google Shape;2357;p37">
                <a:extLst>
                  <a:ext uri="{FF2B5EF4-FFF2-40B4-BE49-F238E27FC236}">
                    <a16:creationId xmlns:a16="http://schemas.microsoft.com/office/drawing/2014/main" id="{EEE1CE0E-2ABA-4E87-A5DF-7B6BEF575FF0}"/>
                  </a:ext>
                </a:extLst>
              </p:cNvPr>
              <p:cNvSpPr/>
              <p:nvPr/>
            </p:nvSpPr>
            <p:spPr>
              <a:xfrm>
                <a:off x="4364526" y="3740759"/>
                <a:ext cx="266248" cy="154101"/>
              </a:xfrm>
              <a:custGeom>
                <a:avLst/>
                <a:gdLst/>
                <a:ahLst/>
                <a:cxnLst/>
                <a:rect l="l" t="t" r="r" b="b"/>
                <a:pathLst>
                  <a:path w="266248" h="154101" extrusionOk="0">
                    <a:moveTo>
                      <a:pt x="116819" y="150672"/>
                    </a:moveTo>
                    <a:lnTo>
                      <a:pt x="6089" y="86664"/>
                    </a:lnTo>
                    <a:cubicBezTo>
                      <a:pt x="-2940" y="81426"/>
                      <a:pt x="-1799" y="72282"/>
                      <a:pt x="8656" y="66281"/>
                    </a:cubicBezTo>
                    <a:lnTo>
                      <a:pt x="114253" y="4940"/>
                    </a:lnTo>
                    <a:cubicBezTo>
                      <a:pt x="125117" y="-1099"/>
                      <a:pt x="138195" y="-1632"/>
                      <a:pt x="149515" y="3511"/>
                    </a:cubicBezTo>
                    <a:lnTo>
                      <a:pt x="260150" y="67519"/>
                    </a:lnTo>
                    <a:cubicBezTo>
                      <a:pt x="269179" y="72758"/>
                      <a:pt x="268039" y="81902"/>
                      <a:pt x="257679" y="87903"/>
                    </a:cubicBezTo>
                    <a:lnTo>
                      <a:pt x="151987" y="149053"/>
                    </a:lnTo>
                    <a:cubicBezTo>
                      <a:pt x="141189" y="155159"/>
                      <a:pt x="128130" y="155759"/>
                      <a:pt x="116819" y="150672"/>
                    </a:cubicBezTo>
                    <a:close/>
                  </a:path>
                </a:pathLst>
              </a:custGeom>
              <a:solidFill>
                <a:srgbClr val="2B303F"/>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 name="Google Shape;2358;p37">
                <a:extLst>
                  <a:ext uri="{FF2B5EF4-FFF2-40B4-BE49-F238E27FC236}">
                    <a16:creationId xmlns:a16="http://schemas.microsoft.com/office/drawing/2014/main" id="{8053F446-3019-4A7C-A3A0-B8795C1ADB8D}"/>
                  </a:ext>
                </a:extLst>
              </p:cNvPr>
              <p:cNvSpPr/>
              <p:nvPr/>
            </p:nvSpPr>
            <p:spPr>
              <a:xfrm>
                <a:off x="4521449" y="3831731"/>
                <a:ext cx="266334" cy="153985"/>
              </a:xfrm>
              <a:custGeom>
                <a:avLst/>
                <a:gdLst/>
                <a:ahLst/>
                <a:cxnLst/>
                <a:rect l="l" t="t" r="r" b="b"/>
                <a:pathLst>
                  <a:path w="266334" h="153985" extrusionOk="0">
                    <a:moveTo>
                      <a:pt x="116819" y="150474"/>
                    </a:moveTo>
                    <a:lnTo>
                      <a:pt x="6090" y="86466"/>
                    </a:lnTo>
                    <a:cubicBezTo>
                      <a:pt x="-2940" y="81228"/>
                      <a:pt x="-1799" y="72084"/>
                      <a:pt x="8656" y="66083"/>
                    </a:cubicBezTo>
                    <a:lnTo>
                      <a:pt x="114253" y="5028"/>
                    </a:lnTo>
                    <a:cubicBezTo>
                      <a:pt x="125088" y="-1087"/>
                      <a:pt x="138195" y="-1659"/>
                      <a:pt x="149515" y="3504"/>
                    </a:cubicBezTo>
                    <a:lnTo>
                      <a:pt x="260245" y="67607"/>
                    </a:lnTo>
                    <a:cubicBezTo>
                      <a:pt x="269275" y="72750"/>
                      <a:pt x="268134" y="81894"/>
                      <a:pt x="257679" y="87990"/>
                    </a:cubicBezTo>
                    <a:lnTo>
                      <a:pt x="152082" y="149046"/>
                    </a:lnTo>
                    <a:cubicBezTo>
                      <a:pt x="141218" y="155084"/>
                      <a:pt x="128140" y="155618"/>
                      <a:pt x="116819" y="150474"/>
                    </a:cubicBezTo>
                    <a:close/>
                  </a:path>
                </a:pathLst>
              </a:custGeom>
              <a:solidFill>
                <a:srgbClr val="2B303F"/>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 name="Google Shape;2359;p37">
                <a:extLst>
                  <a:ext uri="{FF2B5EF4-FFF2-40B4-BE49-F238E27FC236}">
                    <a16:creationId xmlns:a16="http://schemas.microsoft.com/office/drawing/2014/main" id="{26DD3D4F-0E0A-4BCF-86DC-0122A7D01F1F}"/>
                  </a:ext>
                </a:extLst>
              </p:cNvPr>
              <p:cNvSpPr/>
              <p:nvPr/>
            </p:nvSpPr>
            <p:spPr>
              <a:xfrm>
                <a:off x="4678466" y="3922592"/>
                <a:ext cx="266239" cy="153993"/>
              </a:xfrm>
              <a:custGeom>
                <a:avLst/>
                <a:gdLst/>
                <a:ahLst/>
                <a:cxnLst/>
                <a:rect l="l" t="t" r="r" b="b"/>
                <a:pathLst>
                  <a:path w="266239" h="153993" extrusionOk="0">
                    <a:moveTo>
                      <a:pt x="116724" y="150482"/>
                    </a:moveTo>
                    <a:lnTo>
                      <a:pt x="6089" y="86474"/>
                    </a:lnTo>
                    <a:cubicBezTo>
                      <a:pt x="-2940" y="81235"/>
                      <a:pt x="-1799" y="72091"/>
                      <a:pt x="8656" y="66091"/>
                    </a:cubicBezTo>
                    <a:lnTo>
                      <a:pt x="114253" y="4940"/>
                    </a:lnTo>
                    <a:cubicBezTo>
                      <a:pt x="125088" y="-1099"/>
                      <a:pt x="138138" y="-1632"/>
                      <a:pt x="149420" y="3511"/>
                    </a:cubicBezTo>
                    <a:lnTo>
                      <a:pt x="260150" y="67519"/>
                    </a:lnTo>
                    <a:cubicBezTo>
                      <a:pt x="269180" y="72758"/>
                      <a:pt x="268039" y="81902"/>
                      <a:pt x="257584" y="87903"/>
                    </a:cubicBezTo>
                    <a:lnTo>
                      <a:pt x="151987" y="149053"/>
                    </a:lnTo>
                    <a:cubicBezTo>
                      <a:pt x="141123" y="155092"/>
                      <a:pt x="128044" y="155626"/>
                      <a:pt x="116724" y="150482"/>
                    </a:cubicBezTo>
                    <a:close/>
                  </a:path>
                </a:pathLst>
              </a:custGeom>
              <a:solidFill>
                <a:srgbClr val="2B303F"/>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 name="Google Shape;2360;p37">
                <a:extLst>
                  <a:ext uri="{FF2B5EF4-FFF2-40B4-BE49-F238E27FC236}">
                    <a16:creationId xmlns:a16="http://schemas.microsoft.com/office/drawing/2014/main" id="{22247B43-EE35-4391-8C60-D8AFE73EF691}"/>
                  </a:ext>
                </a:extLst>
              </p:cNvPr>
              <p:cNvSpPr/>
              <p:nvPr/>
            </p:nvSpPr>
            <p:spPr>
              <a:xfrm>
                <a:off x="4835195" y="4013365"/>
                <a:ext cx="266474" cy="153993"/>
              </a:xfrm>
              <a:custGeom>
                <a:avLst/>
                <a:gdLst/>
                <a:ahLst/>
                <a:cxnLst/>
                <a:rect l="l" t="t" r="r" b="b"/>
                <a:pathLst>
                  <a:path w="266474" h="153993" extrusionOk="0">
                    <a:moveTo>
                      <a:pt x="117013" y="150482"/>
                    </a:moveTo>
                    <a:lnTo>
                      <a:pt x="6284" y="86474"/>
                    </a:lnTo>
                    <a:cubicBezTo>
                      <a:pt x="-3221" y="81235"/>
                      <a:pt x="-1605" y="72091"/>
                      <a:pt x="8850" y="66091"/>
                    </a:cubicBezTo>
                    <a:lnTo>
                      <a:pt x="114447" y="4940"/>
                    </a:lnTo>
                    <a:cubicBezTo>
                      <a:pt x="125311" y="-1099"/>
                      <a:pt x="138389" y="-1632"/>
                      <a:pt x="149709" y="3511"/>
                    </a:cubicBezTo>
                    <a:lnTo>
                      <a:pt x="260344" y="67519"/>
                    </a:lnTo>
                    <a:cubicBezTo>
                      <a:pt x="269373" y="72758"/>
                      <a:pt x="268328" y="81902"/>
                      <a:pt x="257873" y="87903"/>
                    </a:cubicBezTo>
                    <a:lnTo>
                      <a:pt x="152276" y="149053"/>
                    </a:lnTo>
                    <a:cubicBezTo>
                      <a:pt x="141412" y="155092"/>
                      <a:pt x="128333" y="155626"/>
                      <a:pt x="117013" y="150482"/>
                    </a:cubicBezTo>
                    <a:close/>
                  </a:path>
                </a:pathLst>
              </a:custGeom>
              <a:solidFill>
                <a:srgbClr val="2B303F"/>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 name="Google Shape;2361;p37">
                <a:extLst>
                  <a:ext uri="{FF2B5EF4-FFF2-40B4-BE49-F238E27FC236}">
                    <a16:creationId xmlns:a16="http://schemas.microsoft.com/office/drawing/2014/main" id="{4D2E3B3E-5387-4513-B79D-F01A06BB6930}"/>
                  </a:ext>
                </a:extLst>
              </p:cNvPr>
              <p:cNvSpPr/>
              <p:nvPr/>
            </p:nvSpPr>
            <p:spPr>
              <a:xfrm>
                <a:off x="4992397" y="4104213"/>
                <a:ext cx="266533" cy="154079"/>
              </a:xfrm>
              <a:custGeom>
                <a:avLst/>
                <a:gdLst/>
                <a:ahLst/>
                <a:cxnLst/>
                <a:rect l="l" t="t" r="r" b="b"/>
                <a:pathLst>
                  <a:path w="266533" h="154079" extrusionOk="0">
                    <a:moveTo>
                      <a:pt x="116733" y="150502"/>
                    </a:moveTo>
                    <a:lnTo>
                      <a:pt x="6098" y="86399"/>
                    </a:lnTo>
                    <a:cubicBezTo>
                      <a:pt x="-2931" y="81255"/>
                      <a:pt x="-1790" y="72111"/>
                      <a:pt x="8570" y="66015"/>
                    </a:cubicBezTo>
                    <a:lnTo>
                      <a:pt x="114262" y="4960"/>
                    </a:lnTo>
                    <a:cubicBezTo>
                      <a:pt x="125088" y="-1069"/>
                      <a:pt x="138119" y="-1631"/>
                      <a:pt x="149429" y="3436"/>
                    </a:cubicBezTo>
                    <a:lnTo>
                      <a:pt x="260444" y="67539"/>
                    </a:lnTo>
                    <a:cubicBezTo>
                      <a:pt x="269474" y="72778"/>
                      <a:pt x="268333" y="81922"/>
                      <a:pt x="257878" y="87923"/>
                    </a:cubicBezTo>
                    <a:lnTo>
                      <a:pt x="152281" y="148978"/>
                    </a:lnTo>
                    <a:cubicBezTo>
                      <a:pt x="141369" y="155198"/>
                      <a:pt x="128139" y="155760"/>
                      <a:pt x="116733" y="150502"/>
                    </a:cubicBezTo>
                    <a:close/>
                  </a:path>
                </a:pathLst>
              </a:custGeom>
              <a:solidFill>
                <a:srgbClr val="2B303F"/>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 name="Google Shape;2362;p37">
                <a:extLst>
                  <a:ext uri="{FF2B5EF4-FFF2-40B4-BE49-F238E27FC236}">
                    <a16:creationId xmlns:a16="http://schemas.microsoft.com/office/drawing/2014/main" id="{7B1B525C-2A0B-4712-95E4-3C54C9D73E69}"/>
                  </a:ext>
                </a:extLst>
              </p:cNvPr>
              <p:cNvSpPr/>
              <p:nvPr/>
            </p:nvSpPr>
            <p:spPr>
              <a:xfrm>
                <a:off x="5149329" y="4195292"/>
                <a:ext cx="266248" cy="153993"/>
              </a:xfrm>
              <a:custGeom>
                <a:avLst/>
                <a:gdLst/>
                <a:ahLst/>
                <a:cxnLst/>
                <a:rect l="l" t="t" r="r" b="b"/>
                <a:pathLst>
                  <a:path w="266248" h="153993" extrusionOk="0">
                    <a:moveTo>
                      <a:pt x="116819" y="150482"/>
                    </a:moveTo>
                    <a:lnTo>
                      <a:pt x="6090" y="86474"/>
                    </a:lnTo>
                    <a:cubicBezTo>
                      <a:pt x="-2940" y="81235"/>
                      <a:pt x="-1799" y="72091"/>
                      <a:pt x="8656" y="66091"/>
                    </a:cubicBezTo>
                    <a:lnTo>
                      <a:pt x="114253" y="4940"/>
                    </a:lnTo>
                    <a:cubicBezTo>
                      <a:pt x="125117" y="-1099"/>
                      <a:pt x="138195" y="-1632"/>
                      <a:pt x="149515" y="3511"/>
                    </a:cubicBezTo>
                    <a:lnTo>
                      <a:pt x="260150" y="67519"/>
                    </a:lnTo>
                    <a:cubicBezTo>
                      <a:pt x="269179" y="72758"/>
                      <a:pt x="268039" y="81902"/>
                      <a:pt x="257679" y="87903"/>
                    </a:cubicBezTo>
                    <a:lnTo>
                      <a:pt x="151987" y="149053"/>
                    </a:lnTo>
                    <a:cubicBezTo>
                      <a:pt x="141151" y="155092"/>
                      <a:pt x="128101" y="155626"/>
                      <a:pt x="116819" y="150482"/>
                    </a:cubicBezTo>
                    <a:close/>
                  </a:path>
                </a:pathLst>
              </a:custGeom>
              <a:solidFill>
                <a:srgbClr val="2B303F"/>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 name="Google Shape;2363;p37">
                <a:extLst>
                  <a:ext uri="{FF2B5EF4-FFF2-40B4-BE49-F238E27FC236}">
                    <a16:creationId xmlns:a16="http://schemas.microsoft.com/office/drawing/2014/main" id="{7ED99A83-30EC-43FB-9EE8-158FC3AD6CA5}"/>
                  </a:ext>
                </a:extLst>
              </p:cNvPr>
              <p:cNvSpPr/>
              <p:nvPr/>
            </p:nvSpPr>
            <p:spPr>
              <a:xfrm>
                <a:off x="5306305" y="4285820"/>
                <a:ext cx="266280" cy="154040"/>
              </a:xfrm>
              <a:custGeom>
                <a:avLst/>
                <a:gdLst/>
                <a:ahLst/>
                <a:cxnLst/>
                <a:rect l="l" t="t" r="r" b="b"/>
                <a:pathLst>
                  <a:path w="266280" h="154040" extrusionOk="0">
                    <a:moveTo>
                      <a:pt x="116765" y="150537"/>
                    </a:moveTo>
                    <a:lnTo>
                      <a:pt x="6130" y="86434"/>
                    </a:lnTo>
                    <a:cubicBezTo>
                      <a:pt x="-2899" y="81195"/>
                      <a:pt x="-1853" y="72147"/>
                      <a:pt x="8602" y="66051"/>
                    </a:cubicBezTo>
                    <a:lnTo>
                      <a:pt x="114199" y="4995"/>
                    </a:lnTo>
                    <a:cubicBezTo>
                      <a:pt x="125053" y="-1081"/>
                      <a:pt x="138132" y="-1644"/>
                      <a:pt x="149461" y="3471"/>
                    </a:cubicBezTo>
                    <a:lnTo>
                      <a:pt x="260191" y="67575"/>
                    </a:lnTo>
                    <a:cubicBezTo>
                      <a:pt x="269221" y="72813"/>
                      <a:pt x="268080" y="81862"/>
                      <a:pt x="257625" y="87958"/>
                    </a:cubicBezTo>
                    <a:lnTo>
                      <a:pt x="152028" y="149013"/>
                    </a:lnTo>
                    <a:cubicBezTo>
                      <a:pt x="141192" y="155128"/>
                      <a:pt x="128085" y="155700"/>
                      <a:pt x="116765" y="150537"/>
                    </a:cubicBezTo>
                    <a:close/>
                  </a:path>
                </a:pathLst>
              </a:custGeom>
              <a:solidFill>
                <a:srgbClr val="2B303F"/>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 name="Google Shape;2364;p37">
                <a:extLst>
                  <a:ext uri="{FF2B5EF4-FFF2-40B4-BE49-F238E27FC236}">
                    <a16:creationId xmlns:a16="http://schemas.microsoft.com/office/drawing/2014/main" id="{959631BF-1141-409E-A45A-FBE6E40F93C9}"/>
                  </a:ext>
                </a:extLst>
              </p:cNvPr>
              <p:cNvSpPr/>
              <p:nvPr/>
            </p:nvSpPr>
            <p:spPr>
              <a:xfrm>
                <a:off x="3348561" y="3153075"/>
                <a:ext cx="342095" cy="197622"/>
              </a:xfrm>
              <a:custGeom>
                <a:avLst/>
                <a:gdLst/>
                <a:ahLst/>
                <a:cxnLst/>
                <a:rect l="l" t="t" r="r" b="b"/>
                <a:pathLst>
                  <a:path w="342095" h="197622" extrusionOk="0">
                    <a:moveTo>
                      <a:pt x="192200" y="194194"/>
                    </a:moveTo>
                    <a:lnTo>
                      <a:pt x="6098" y="86466"/>
                    </a:lnTo>
                    <a:cubicBezTo>
                      <a:pt x="-2931" y="81228"/>
                      <a:pt x="-1790" y="72179"/>
                      <a:pt x="8570" y="66083"/>
                    </a:cubicBezTo>
                    <a:lnTo>
                      <a:pt x="114262" y="5028"/>
                    </a:lnTo>
                    <a:cubicBezTo>
                      <a:pt x="125069" y="-1087"/>
                      <a:pt x="138138" y="-1659"/>
                      <a:pt x="149429" y="3504"/>
                    </a:cubicBezTo>
                    <a:lnTo>
                      <a:pt x="336006" y="111231"/>
                    </a:lnTo>
                    <a:cubicBezTo>
                      <a:pt x="345036" y="116470"/>
                      <a:pt x="343895" y="125614"/>
                      <a:pt x="333440" y="131615"/>
                    </a:cubicBezTo>
                    <a:lnTo>
                      <a:pt x="227463" y="192575"/>
                    </a:lnTo>
                    <a:cubicBezTo>
                      <a:pt x="216627" y="198680"/>
                      <a:pt x="203549" y="199281"/>
                      <a:pt x="192200" y="194194"/>
                    </a:cubicBezTo>
                    <a:close/>
                  </a:path>
                </a:pathLst>
              </a:custGeom>
              <a:solidFill>
                <a:srgbClr val="2B303F"/>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 name="Google Shape;2365;p37">
                <a:extLst>
                  <a:ext uri="{FF2B5EF4-FFF2-40B4-BE49-F238E27FC236}">
                    <a16:creationId xmlns:a16="http://schemas.microsoft.com/office/drawing/2014/main" id="{A4172DBD-F086-440C-8B14-F1097C7138D9}"/>
                  </a:ext>
                </a:extLst>
              </p:cNvPr>
              <p:cNvSpPr/>
              <p:nvPr/>
            </p:nvSpPr>
            <p:spPr>
              <a:xfrm>
                <a:off x="5350264" y="4375807"/>
                <a:ext cx="378572" cy="242223"/>
              </a:xfrm>
              <a:custGeom>
                <a:avLst/>
                <a:gdLst/>
                <a:ahLst/>
                <a:cxnLst/>
                <a:rect l="l" t="t" r="r" b="b"/>
                <a:pathLst>
                  <a:path w="378572" h="242223" extrusionOk="0">
                    <a:moveTo>
                      <a:pt x="371823" y="67980"/>
                    </a:moveTo>
                    <a:lnTo>
                      <a:pt x="261189" y="3972"/>
                    </a:lnTo>
                    <a:cubicBezTo>
                      <a:pt x="250867" y="-1324"/>
                      <a:pt x="238625" y="-1324"/>
                      <a:pt x="228303" y="3972"/>
                    </a:cubicBezTo>
                    <a:lnTo>
                      <a:pt x="116718" y="68551"/>
                    </a:lnTo>
                    <a:cubicBezTo>
                      <a:pt x="107213" y="73790"/>
                      <a:pt x="107213" y="82267"/>
                      <a:pt x="116718" y="87601"/>
                    </a:cubicBezTo>
                    <a:lnTo>
                      <a:pt x="125557" y="92745"/>
                    </a:lnTo>
                    <a:cubicBezTo>
                      <a:pt x="133921" y="97507"/>
                      <a:pt x="133826" y="105413"/>
                      <a:pt x="125557" y="110271"/>
                    </a:cubicBezTo>
                    <a:lnTo>
                      <a:pt x="7129" y="178470"/>
                    </a:lnTo>
                    <a:cubicBezTo>
                      <a:pt x="-2376" y="183804"/>
                      <a:pt x="-2376" y="192281"/>
                      <a:pt x="7129" y="197520"/>
                    </a:cubicBezTo>
                    <a:lnTo>
                      <a:pt x="77558" y="238287"/>
                    </a:lnTo>
                    <a:cubicBezTo>
                      <a:pt x="87861" y="243535"/>
                      <a:pt x="100046" y="243535"/>
                      <a:pt x="110349" y="238287"/>
                    </a:cubicBezTo>
                    <a:lnTo>
                      <a:pt x="220794" y="174469"/>
                    </a:lnTo>
                    <a:lnTo>
                      <a:pt x="243605" y="161229"/>
                    </a:lnTo>
                    <a:lnTo>
                      <a:pt x="260048" y="151704"/>
                    </a:lnTo>
                    <a:lnTo>
                      <a:pt x="276587" y="142179"/>
                    </a:lnTo>
                    <a:lnTo>
                      <a:pt x="371633" y="87220"/>
                    </a:lnTo>
                    <a:cubicBezTo>
                      <a:pt x="380853" y="81696"/>
                      <a:pt x="380853" y="73219"/>
                      <a:pt x="371823" y="67980"/>
                    </a:cubicBezTo>
                    <a:close/>
                  </a:path>
                </a:pathLst>
              </a:custGeom>
              <a:solidFill>
                <a:srgbClr val="2B303F"/>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 name="Google Shape;2366;p37">
                <a:extLst>
                  <a:ext uri="{FF2B5EF4-FFF2-40B4-BE49-F238E27FC236}">
                    <a16:creationId xmlns:a16="http://schemas.microsoft.com/office/drawing/2014/main" id="{3851B45D-93D0-4C90-BBF9-D6BBFAD14113}"/>
                  </a:ext>
                </a:extLst>
              </p:cNvPr>
              <p:cNvSpPr/>
              <p:nvPr/>
            </p:nvSpPr>
            <p:spPr>
              <a:xfrm>
                <a:off x="2893378" y="3416909"/>
                <a:ext cx="266442" cy="154101"/>
              </a:xfrm>
              <a:custGeom>
                <a:avLst/>
                <a:gdLst/>
                <a:ahLst/>
                <a:cxnLst/>
                <a:rect l="l" t="t" r="r" b="b"/>
                <a:pathLst>
                  <a:path w="266442" h="154101" extrusionOk="0">
                    <a:moveTo>
                      <a:pt x="116927" y="150672"/>
                    </a:moveTo>
                    <a:lnTo>
                      <a:pt x="6292" y="86664"/>
                    </a:lnTo>
                    <a:cubicBezTo>
                      <a:pt x="-3212" y="81426"/>
                      <a:pt x="-1597" y="72282"/>
                      <a:pt x="8763" y="66281"/>
                    </a:cubicBezTo>
                    <a:lnTo>
                      <a:pt x="114456" y="4940"/>
                    </a:lnTo>
                    <a:cubicBezTo>
                      <a:pt x="125291" y="-1099"/>
                      <a:pt x="138341" y="-1632"/>
                      <a:pt x="149623" y="3511"/>
                    </a:cubicBezTo>
                    <a:lnTo>
                      <a:pt x="260353" y="67519"/>
                    </a:lnTo>
                    <a:cubicBezTo>
                      <a:pt x="269382" y="72758"/>
                      <a:pt x="268241" y="81902"/>
                      <a:pt x="257786" y="87903"/>
                    </a:cubicBezTo>
                    <a:lnTo>
                      <a:pt x="152189" y="149053"/>
                    </a:lnTo>
                    <a:cubicBezTo>
                      <a:pt x="141354" y="155159"/>
                      <a:pt x="128275" y="155759"/>
                      <a:pt x="116927" y="150672"/>
                    </a:cubicBezTo>
                    <a:close/>
                  </a:path>
                </a:pathLst>
              </a:custGeom>
              <a:solidFill>
                <a:srgbClr val="2B303F"/>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 name="Google Shape;2367;p37">
                <a:extLst>
                  <a:ext uri="{FF2B5EF4-FFF2-40B4-BE49-F238E27FC236}">
                    <a16:creationId xmlns:a16="http://schemas.microsoft.com/office/drawing/2014/main" id="{110FD4CE-0295-482E-A2B9-48DEB6FB3CF7}"/>
                  </a:ext>
                </a:extLst>
              </p:cNvPr>
              <p:cNvSpPr/>
              <p:nvPr/>
            </p:nvSpPr>
            <p:spPr>
              <a:xfrm>
                <a:off x="3049635" y="3507492"/>
                <a:ext cx="266442" cy="153993"/>
              </a:xfrm>
              <a:custGeom>
                <a:avLst/>
                <a:gdLst/>
                <a:ahLst/>
                <a:cxnLst/>
                <a:rect l="l" t="t" r="r" b="b"/>
                <a:pathLst>
                  <a:path w="266442" h="153993" extrusionOk="0">
                    <a:moveTo>
                      <a:pt x="116927" y="150482"/>
                    </a:moveTo>
                    <a:lnTo>
                      <a:pt x="6292" y="86474"/>
                    </a:lnTo>
                    <a:cubicBezTo>
                      <a:pt x="-3212" y="81235"/>
                      <a:pt x="-1597" y="72091"/>
                      <a:pt x="8763" y="66090"/>
                    </a:cubicBezTo>
                    <a:lnTo>
                      <a:pt x="114456" y="4940"/>
                    </a:lnTo>
                    <a:cubicBezTo>
                      <a:pt x="125291" y="-1099"/>
                      <a:pt x="138341" y="-1632"/>
                      <a:pt x="149623" y="3511"/>
                    </a:cubicBezTo>
                    <a:lnTo>
                      <a:pt x="260353" y="67519"/>
                    </a:lnTo>
                    <a:cubicBezTo>
                      <a:pt x="269382" y="72758"/>
                      <a:pt x="268241" y="81902"/>
                      <a:pt x="257786" y="87903"/>
                    </a:cubicBezTo>
                    <a:lnTo>
                      <a:pt x="152189" y="149053"/>
                    </a:lnTo>
                    <a:cubicBezTo>
                      <a:pt x="141325" y="155092"/>
                      <a:pt x="128247" y="155625"/>
                      <a:pt x="116927" y="150482"/>
                    </a:cubicBezTo>
                    <a:close/>
                  </a:path>
                </a:pathLst>
              </a:custGeom>
              <a:solidFill>
                <a:srgbClr val="2B303F"/>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 name="Google Shape;2368;p37">
                <a:extLst>
                  <a:ext uri="{FF2B5EF4-FFF2-40B4-BE49-F238E27FC236}">
                    <a16:creationId xmlns:a16="http://schemas.microsoft.com/office/drawing/2014/main" id="{D8031E6D-630B-409B-BD7F-9CAEF0C024CC}"/>
                  </a:ext>
                </a:extLst>
              </p:cNvPr>
              <p:cNvSpPr/>
              <p:nvPr/>
            </p:nvSpPr>
            <p:spPr>
              <a:xfrm>
                <a:off x="3205860" y="3597884"/>
                <a:ext cx="266188" cy="153922"/>
              </a:xfrm>
              <a:custGeom>
                <a:avLst/>
                <a:gdLst/>
                <a:ahLst/>
                <a:cxnLst/>
                <a:rect l="l" t="t" r="r" b="b"/>
                <a:pathLst>
                  <a:path w="266188" h="153922" extrusionOk="0">
                    <a:moveTo>
                      <a:pt x="116959" y="150482"/>
                    </a:moveTo>
                    <a:lnTo>
                      <a:pt x="6324" y="86474"/>
                    </a:lnTo>
                    <a:cubicBezTo>
                      <a:pt x="-3181" y="81235"/>
                      <a:pt x="-1660" y="72091"/>
                      <a:pt x="8795" y="66091"/>
                    </a:cubicBezTo>
                    <a:lnTo>
                      <a:pt x="114392" y="4940"/>
                    </a:lnTo>
                    <a:cubicBezTo>
                      <a:pt x="125256" y="-1099"/>
                      <a:pt x="138335" y="-1632"/>
                      <a:pt x="149655" y="3511"/>
                    </a:cubicBezTo>
                    <a:lnTo>
                      <a:pt x="260099" y="67519"/>
                    </a:lnTo>
                    <a:cubicBezTo>
                      <a:pt x="269129" y="72758"/>
                      <a:pt x="267988" y="81902"/>
                      <a:pt x="257533" y="87903"/>
                    </a:cubicBezTo>
                    <a:lnTo>
                      <a:pt x="151936" y="149053"/>
                    </a:lnTo>
                    <a:cubicBezTo>
                      <a:pt x="141148" y="154997"/>
                      <a:pt x="128193" y="155530"/>
                      <a:pt x="116959" y="150482"/>
                    </a:cubicBezTo>
                    <a:close/>
                  </a:path>
                </a:pathLst>
              </a:custGeom>
              <a:solidFill>
                <a:srgbClr val="2B303F"/>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 name="Google Shape;2369;p37">
                <a:extLst>
                  <a:ext uri="{FF2B5EF4-FFF2-40B4-BE49-F238E27FC236}">
                    <a16:creationId xmlns:a16="http://schemas.microsoft.com/office/drawing/2014/main" id="{34421AB1-1676-438C-870A-FD63512C1552}"/>
                  </a:ext>
                </a:extLst>
              </p:cNvPr>
              <p:cNvSpPr/>
              <p:nvPr/>
            </p:nvSpPr>
            <p:spPr>
              <a:xfrm>
                <a:off x="4536462" y="4367735"/>
                <a:ext cx="266437" cy="154256"/>
              </a:xfrm>
              <a:custGeom>
                <a:avLst/>
                <a:gdLst/>
                <a:ahLst/>
                <a:cxnLst/>
                <a:rect l="l" t="t" r="r" b="b"/>
                <a:pathLst>
                  <a:path w="266437" h="154256" extrusionOk="0">
                    <a:moveTo>
                      <a:pt x="117013" y="150537"/>
                    </a:moveTo>
                    <a:lnTo>
                      <a:pt x="6284" y="86434"/>
                    </a:lnTo>
                    <a:cubicBezTo>
                      <a:pt x="-3221" y="81291"/>
                      <a:pt x="-1605" y="72147"/>
                      <a:pt x="8850" y="66051"/>
                    </a:cubicBezTo>
                    <a:lnTo>
                      <a:pt x="114447" y="4995"/>
                    </a:lnTo>
                    <a:cubicBezTo>
                      <a:pt x="125301" y="-1082"/>
                      <a:pt x="138380" y="-1644"/>
                      <a:pt x="149709" y="3472"/>
                    </a:cubicBezTo>
                    <a:lnTo>
                      <a:pt x="260154" y="67575"/>
                    </a:lnTo>
                    <a:cubicBezTo>
                      <a:pt x="269659" y="72814"/>
                      <a:pt x="268043" y="81862"/>
                      <a:pt x="257588" y="87958"/>
                    </a:cubicBezTo>
                    <a:lnTo>
                      <a:pt x="152181" y="149490"/>
                    </a:lnTo>
                    <a:cubicBezTo>
                      <a:pt x="141298" y="155452"/>
                      <a:pt x="128229" y="155843"/>
                      <a:pt x="117013" y="150537"/>
                    </a:cubicBezTo>
                    <a:close/>
                  </a:path>
                </a:pathLst>
              </a:custGeom>
              <a:solidFill>
                <a:srgbClr val="2B303F"/>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 name="Google Shape;2370;p37">
                <a:extLst>
                  <a:ext uri="{FF2B5EF4-FFF2-40B4-BE49-F238E27FC236}">
                    <a16:creationId xmlns:a16="http://schemas.microsoft.com/office/drawing/2014/main" id="{EAB91C5B-F1C9-49A6-8C77-CE1B25B04F1B}"/>
                  </a:ext>
                </a:extLst>
              </p:cNvPr>
              <p:cNvSpPr/>
              <p:nvPr/>
            </p:nvSpPr>
            <p:spPr>
              <a:xfrm>
                <a:off x="4692711" y="4458183"/>
                <a:ext cx="266636" cy="153993"/>
              </a:xfrm>
              <a:custGeom>
                <a:avLst/>
                <a:gdLst/>
                <a:ahLst/>
                <a:cxnLst/>
                <a:rect l="l" t="t" r="r" b="b"/>
                <a:pathLst>
                  <a:path w="266636" h="153993" extrusionOk="0">
                    <a:moveTo>
                      <a:pt x="116927" y="150482"/>
                    </a:moveTo>
                    <a:lnTo>
                      <a:pt x="6292" y="86474"/>
                    </a:lnTo>
                    <a:cubicBezTo>
                      <a:pt x="-3212" y="81235"/>
                      <a:pt x="-1597" y="72091"/>
                      <a:pt x="8763" y="66090"/>
                    </a:cubicBezTo>
                    <a:lnTo>
                      <a:pt x="114455" y="4940"/>
                    </a:lnTo>
                    <a:cubicBezTo>
                      <a:pt x="125291" y="-1099"/>
                      <a:pt x="138341" y="-1632"/>
                      <a:pt x="149623" y="3511"/>
                    </a:cubicBezTo>
                    <a:lnTo>
                      <a:pt x="260352" y="67519"/>
                    </a:lnTo>
                    <a:cubicBezTo>
                      <a:pt x="269857" y="72758"/>
                      <a:pt x="268242" y="81902"/>
                      <a:pt x="257786" y="87903"/>
                    </a:cubicBezTo>
                    <a:lnTo>
                      <a:pt x="152189" y="149053"/>
                    </a:lnTo>
                    <a:cubicBezTo>
                      <a:pt x="141325" y="155092"/>
                      <a:pt x="128247" y="155626"/>
                      <a:pt x="116927" y="150482"/>
                    </a:cubicBezTo>
                    <a:close/>
                  </a:path>
                </a:pathLst>
              </a:custGeom>
              <a:solidFill>
                <a:srgbClr val="2B303F"/>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 name="Google Shape;2371;p37">
                <a:extLst>
                  <a:ext uri="{FF2B5EF4-FFF2-40B4-BE49-F238E27FC236}">
                    <a16:creationId xmlns:a16="http://schemas.microsoft.com/office/drawing/2014/main" id="{8C6AC2F5-9831-47D9-8E59-778657D25F8B}"/>
                  </a:ext>
                </a:extLst>
              </p:cNvPr>
              <p:cNvSpPr/>
              <p:nvPr/>
            </p:nvSpPr>
            <p:spPr>
              <a:xfrm>
                <a:off x="4849162" y="4548575"/>
                <a:ext cx="266442" cy="153993"/>
              </a:xfrm>
              <a:custGeom>
                <a:avLst/>
                <a:gdLst/>
                <a:ahLst/>
                <a:cxnLst/>
                <a:rect l="l" t="t" r="r" b="b"/>
                <a:pathLst>
                  <a:path w="266442" h="153993" extrusionOk="0">
                    <a:moveTo>
                      <a:pt x="116733" y="150482"/>
                    </a:moveTo>
                    <a:lnTo>
                      <a:pt x="6099" y="86474"/>
                    </a:lnTo>
                    <a:cubicBezTo>
                      <a:pt x="-2931" y="81235"/>
                      <a:pt x="-1790" y="72091"/>
                      <a:pt x="8570" y="66091"/>
                    </a:cubicBezTo>
                    <a:lnTo>
                      <a:pt x="114262" y="4940"/>
                    </a:lnTo>
                    <a:cubicBezTo>
                      <a:pt x="125097" y="-1099"/>
                      <a:pt x="138147" y="-1632"/>
                      <a:pt x="149429" y="3511"/>
                    </a:cubicBezTo>
                    <a:lnTo>
                      <a:pt x="260159" y="67519"/>
                    </a:lnTo>
                    <a:cubicBezTo>
                      <a:pt x="269663" y="72758"/>
                      <a:pt x="268048" y="81902"/>
                      <a:pt x="257593" y="87903"/>
                    </a:cubicBezTo>
                    <a:lnTo>
                      <a:pt x="151995" y="149053"/>
                    </a:lnTo>
                    <a:cubicBezTo>
                      <a:pt x="141132" y="155092"/>
                      <a:pt x="128053" y="155626"/>
                      <a:pt x="116733" y="150482"/>
                    </a:cubicBezTo>
                    <a:close/>
                  </a:path>
                </a:pathLst>
              </a:custGeom>
              <a:solidFill>
                <a:srgbClr val="2B303F"/>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 name="Google Shape;2372;p37">
                <a:extLst>
                  <a:ext uri="{FF2B5EF4-FFF2-40B4-BE49-F238E27FC236}">
                    <a16:creationId xmlns:a16="http://schemas.microsoft.com/office/drawing/2014/main" id="{8AAE739F-6B1B-4E72-95A1-D153B0798604}"/>
                  </a:ext>
                </a:extLst>
              </p:cNvPr>
              <p:cNvSpPr/>
              <p:nvPr/>
            </p:nvSpPr>
            <p:spPr>
              <a:xfrm>
                <a:off x="5005419" y="4638967"/>
                <a:ext cx="266537" cy="154092"/>
              </a:xfrm>
              <a:custGeom>
                <a:avLst/>
                <a:gdLst/>
                <a:ahLst/>
                <a:cxnLst/>
                <a:rect l="l" t="t" r="r" b="b"/>
                <a:pathLst>
                  <a:path w="266537" h="154092" extrusionOk="0">
                    <a:moveTo>
                      <a:pt x="116733" y="150482"/>
                    </a:moveTo>
                    <a:lnTo>
                      <a:pt x="6098" y="86474"/>
                    </a:lnTo>
                    <a:cubicBezTo>
                      <a:pt x="-2931" y="81235"/>
                      <a:pt x="-1790" y="72091"/>
                      <a:pt x="8570" y="66091"/>
                    </a:cubicBezTo>
                    <a:lnTo>
                      <a:pt x="114357" y="4940"/>
                    </a:lnTo>
                    <a:cubicBezTo>
                      <a:pt x="125192" y="-1099"/>
                      <a:pt x="138242" y="-1632"/>
                      <a:pt x="149524" y="3511"/>
                    </a:cubicBezTo>
                    <a:lnTo>
                      <a:pt x="260254" y="67519"/>
                    </a:lnTo>
                    <a:cubicBezTo>
                      <a:pt x="269759" y="72758"/>
                      <a:pt x="268143" y="81902"/>
                      <a:pt x="257688" y="87903"/>
                    </a:cubicBezTo>
                    <a:lnTo>
                      <a:pt x="152376" y="149053"/>
                    </a:lnTo>
                    <a:cubicBezTo>
                      <a:pt x="141407" y="155226"/>
                      <a:pt x="128158" y="155759"/>
                      <a:pt x="116733" y="150482"/>
                    </a:cubicBezTo>
                    <a:close/>
                  </a:path>
                </a:pathLst>
              </a:custGeom>
              <a:solidFill>
                <a:srgbClr val="2B303F"/>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 name="Google Shape;2373;p37">
                <a:extLst>
                  <a:ext uri="{FF2B5EF4-FFF2-40B4-BE49-F238E27FC236}">
                    <a16:creationId xmlns:a16="http://schemas.microsoft.com/office/drawing/2014/main" id="{E869E69E-337C-4A03-AE1D-4E756303013A}"/>
                  </a:ext>
                </a:extLst>
              </p:cNvPr>
              <p:cNvSpPr/>
              <p:nvPr/>
            </p:nvSpPr>
            <p:spPr>
              <a:xfrm>
                <a:off x="3362257" y="3688277"/>
                <a:ext cx="306733" cy="177321"/>
              </a:xfrm>
              <a:custGeom>
                <a:avLst/>
                <a:gdLst/>
                <a:ahLst/>
                <a:cxnLst/>
                <a:rect l="l" t="t" r="r" b="b"/>
                <a:pathLst>
                  <a:path w="306733" h="177321" extrusionOk="0">
                    <a:moveTo>
                      <a:pt x="157024" y="173818"/>
                    </a:moveTo>
                    <a:lnTo>
                      <a:pt x="6090" y="86474"/>
                    </a:lnTo>
                    <a:cubicBezTo>
                      <a:pt x="-2940" y="81235"/>
                      <a:pt x="-1799" y="72091"/>
                      <a:pt x="8656" y="66091"/>
                    </a:cubicBezTo>
                    <a:lnTo>
                      <a:pt x="114253" y="4940"/>
                    </a:lnTo>
                    <a:cubicBezTo>
                      <a:pt x="125117" y="-1099"/>
                      <a:pt x="138195" y="-1632"/>
                      <a:pt x="149516" y="3511"/>
                    </a:cubicBezTo>
                    <a:lnTo>
                      <a:pt x="300450" y="90856"/>
                    </a:lnTo>
                    <a:cubicBezTo>
                      <a:pt x="309955" y="96094"/>
                      <a:pt x="308339" y="105143"/>
                      <a:pt x="297884" y="111239"/>
                    </a:cubicBezTo>
                    <a:lnTo>
                      <a:pt x="192287" y="172294"/>
                    </a:lnTo>
                    <a:cubicBezTo>
                      <a:pt x="181451" y="178409"/>
                      <a:pt x="168344" y="178981"/>
                      <a:pt x="157024" y="173818"/>
                    </a:cubicBezTo>
                    <a:close/>
                  </a:path>
                </a:pathLst>
              </a:custGeom>
              <a:solidFill>
                <a:srgbClr val="2B303F"/>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 name="Google Shape;2374;p37">
                <a:extLst>
                  <a:ext uri="{FF2B5EF4-FFF2-40B4-BE49-F238E27FC236}">
                    <a16:creationId xmlns:a16="http://schemas.microsoft.com/office/drawing/2014/main" id="{1233031B-9983-4782-ADE3-0050A0AAE3F5}"/>
                  </a:ext>
                </a:extLst>
              </p:cNvPr>
              <p:cNvSpPr/>
              <p:nvPr/>
            </p:nvSpPr>
            <p:spPr>
              <a:xfrm>
                <a:off x="4339992" y="4254062"/>
                <a:ext cx="306655" cy="177321"/>
              </a:xfrm>
              <a:custGeom>
                <a:avLst/>
                <a:gdLst/>
                <a:ahLst/>
                <a:cxnLst/>
                <a:rect l="l" t="t" r="r" b="b"/>
                <a:pathLst>
                  <a:path w="306655" h="177321" extrusionOk="0">
                    <a:moveTo>
                      <a:pt x="157227" y="173818"/>
                    </a:moveTo>
                    <a:lnTo>
                      <a:pt x="6292" y="86474"/>
                    </a:lnTo>
                    <a:cubicBezTo>
                      <a:pt x="-3212" y="81235"/>
                      <a:pt x="-1597" y="72091"/>
                      <a:pt x="8764" y="66090"/>
                    </a:cubicBezTo>
                    <a:lnTo>
                      <a:pt x="114456" y="4940"/>
                    </a:lnTo>
                    <a:cubicBezTo>
                      <a:pt x="125291" y="-1099"/>
                      <a:pt x="138341" y="-1632"/>
                      <a:pt x="149623" y="3511"/>
                    </a:cubicBezTo>
                    <a:lnTo>
                      <a:pt x="300557" y="90855"/>
                    </a:lnTo>
                    <a:cubicBezTo>
                      <a:pt x="309587" y="96094"/>
                      <a:pt x="308446" y="105143"/>
                      <a:pt x="298086" y="111239"/>
                    </a:cubicBezTo>
                    <a:lnTo>
                      <a:pt x="192394" y="172294"/>
                    </a:lnTo>
                    <a:cubicBezTo>
                      <a:pt x="181587" y="178409"/>
                      <a:pt x="168518" y="178981"/>
                      <a:pt x="157227" y="173818"/>
                    </a:cubicBezTo>
                    <a:close/>
                  </a:path>
                </a:pathLst>
              </a:custGeom>
              <a:solidFill>
                <a:srgbClr val="2B303F"/>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 name="Google Shape;2375;p37">
                <a:extLst>
                  <a:ext uri="{FF2B5EF4-FFF2-40B4-BE49-F238E27FC236}">
                    <a16:creationId xmlns:a16="http://schemas.microsoft.com/office/drawing/2014/main" id="{32E9867A-9A3E-4D0B-B284-F9BC1C6E376F}"/>
                  </a:ext>
                </a:extLst>
              </p:cNvPr>
              <p:cNvSpPr/>
              <p:nvPr/>
            </p:nvSpPr>
            <p:spPr>
              <a:xfrm>
                <a:off x="3558805" y="3802100"/>
                <a:ext cx="891371" cy="515693"/>
              </a:xfrm>
              <a:custGeom>
                <a:avLst/>
                <a:gdLst/>
                <a:ahLst/>
                <a:cxnLst/>
                <a:rect l="l" t="t" r="r" b="b"/>
                <a:pathLst>
                  <a:path w="891371" h="515693" extrusionOk="0">
                    <a:moveTo>
                      <a:pt x="741857" y="512051"/>
                    </a:moveTo>
                    <a:lnTo>
                      <a:pt x="6098" y="86474"/>
                    </a:lnTo>
                    <a:cubicBezTo>
                      <a:pt x="-2931" y="81235"/>
                      <a:pt x="-1790" y="72091"/>
                      <a:pt x="8570" y="66090"/>
                    </a:cubicBezTo>
                    <a:lnTo>
                      <a:pt x="114262" y="4940"/>
                    </a:lnTo>
                    <a:cubicBezTo>
                      <a:pt x="125097" y="-1099"/>
                      <a:pt x="138147" y="-1632"/>
                      <a:pt x="149429" y="3511"/>
                    </a:cubicBezTo>
                    <a:lnTo>
                      <a:pt x="885282" y="429374"/>
                    </a:lnTo>
                    <a:cubicBezTo>
                      <a:pt x="894312" y="434613"/>
                      <a:pt x="893171" y="443757"/>
                      <a:pt x="882716" y="449758"/>
                    </a:cubicBezTo>
                    <a:lnTo>
                      <a:pt x="777119" y="510908"/>
                    </a:lnTo>
                    <a:cubicBezTo>
                      <a:pt x="766208" y="516861"/>
                      <a:pt x="753129" y="517280"/>
                      <a:pt x="741857" y="512051"/>
                    </a:cubicBezTo>
                    <a:close/>
                  </a:path>
                </a:pathLst>
              </a:custGeom>
              <a:solidFill>
                <a:srgbClr val="2B303F"/>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 name="Google Shape;2376;p37">
                <a:extLst>
                  <a:ext uri="{FF2B5EF4-FFF2-40B4-BE49-F238E27FC236}">
                    <a16:creationId xmlns:a16="http://schemas.microsoft.com/office/drawing/2014/main" id="{D200D0C7-D3A4-47B7-B9DA-2122F19BB0AB}"/>
                  </a:ext>
                </a:extLst>
              </p:cNvPr>
              <p:cNvSpPr/>
              <p:nvPr/>
            </p:nvSpPr>
            <p:spPr>
              <a:xfrm>
                <a:off x="3471751" y="3400145"/>
                <a:ext cx="266623" cy="154042"/>
              </a:xfrm>
              <a:custGeom>
                <a:avLst/>
                <a:gdLst/>
                <a:ahLst/>
                <a:cxnLst/>
                <a:rect l="l" t="t" r="r" b="b"/>
                <a:pathLst>
                  <a:path w="266623" h="154042" extrusionOk="0">
                    <a:moveTo>
                      <a:pt x="116724" y="150482"/>
                    </a:moveTo>
                    <a:lnTo>
                      <a:pt x="6090" y="86474"/>
                    </a:lnTo>
                    <a:cubicBezTo>
                      <a:pt x="-2940" y="81235"/>
                      <a:pt x="-1799" y="72091"/>
                      <a:pt x="8656" y="66091"/>
                    </a:cubicBezTo>
                    <a:lnTo>
                      <a:pt x="114253" y="4940"/>
                    </a:lnTo>
                    <a:cubicBezTo>
                      <a:pt x="125088" y="-1099"/>
                      <a:pt x="138138" y="-1632"/>
                      <a:pt x="149420" y="3511"/>
                    </a:cubicBezTo>
                    <a:lnTo>
                      <a:pt x="260340" y="67519"/>
                    </a:lnTo>
                    <a:cubicBezTo>
                      <a:pt x="269845" y="72758"/>
                      <a:pt x="268229" y="81902"/>
                      <a:pt x="257774" y="87903"/>
                    </a:cubicBezTo>
                    <a:lnTo>
                      <a:pt x="152177" y="149053"/>
                    </a:lnTo>
                    <a:cubicBezTo>
                      <a:pt x="141256" y="155159"/>
                      <a:pt x="128092" y="155692"/>
                      <a:pt x="116724" y="150482"/>
                    </a:cubicBezTo>
                    <a:close/>
                  </a:path>
                </a:pathLst>
              </a:custGeom>
              <a:solidFill>
                <a:srgbClr val="2B303F"/>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 name="Google Shape;2377;p37">
                <a:extLst>
                  <a:ext uri="{FF2B5EF4-FFF2-40B4-BE49-F238E27FC236}">
                    <a16:creationId xmlns:a16="http://schemas.microsoft.com/office/drawing/2014/main" id="{B92B9B71-925B-43E8-987C-9708FA048953}"/>
                  </a:ext>
                </a:extLst>
              </p:cNvPr>
              <p:cNvSpPr/>
              <p:nvPr/>
            </p:nvSpPr>
            <p:spPr>
              <a:xfrm>
                <a:off x="3628284" y="3490390"/>
                <a:ext cx="266442" cy="154037"/>
              </a:xfrm>
              <a:custGeom>
                <a:avLst/>
                <a:gdLst/>
                <a:ahLst/>
                <a:cxnLst/>
                <a:rect l="l" t="t" r="r" b="b"/>
                <a:pathLst>
                  <a:path w="266442" h="154037" extrusionOk="0">
                    <a:moveTo>
                      <a:pt x="116733" y="150534"/>
                    </a:moveTo>
                    <a:lnTo>
                      <a:pt x="6098" y="86431"/>
                    </a:lnTo>
                    <a:cubicBezTo>
                      <a:pt x="-2931" y="81192"/>
                      <a:pt x="-1790" y="72143"/>
                      <a:pt x="8570" y="66047"/>
                    </a:cubicBezTo>
                    <a:lnTo>
                      <a:pt x="114262" y="4992"/>
                    </a:lnTo>
                    <a:cubicBezTo>
                      <a:pt x="125078" y="-1075"/>
                      <a:pt x="138128" y="-1647"/>
                      <a:pt x="149429" y="3468"/>
                    </a:cubicBezTo>
                    <a:lnTo>
                      <a:pt x="260159" y="67571"/>
                    </a:lnTo>
                    <a:cubicBezTo>
                      <a:pt x="269664" y="72810"/>
                      <a:pt x="268048" y="81859"/>
                      <a:pt x="257593" y="87955"/>
                    </a:cubicBezTo>
                    <a:lnTo>
                      <a:pt x="151996" y="149010"/>
                    </a:lnTo>
                    <a:cubicBezTo>
                      <a:pt x="141160" y="155125"/>
                      <a:pt x="128053" y="155697"/>
                      <a:pt x="116733" y="150534"/>
                    </a:cubicBezTo>
                    <a:close/>
                  </a:path>
                </a:pathLst>
              </a:custGeom>
              <a:solidFill>
                <a:srgbClr val="2B303F"/>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 name="Google Shape;2378;p37">
                <a:extLst>
                  <a:ext uri="{FF2B5EF4-FFF2-40B4-BE49-F238E27FC236}">
                    <a16:creationId xmlns:a16="http://schemas.microsoft.com/office/drawing/2014/main" id="{4C9FF6DA-12F4-4A55-879E-DA06658D15FF}"/>
                  </a:ext>
                </a:extLst>
              </p:cNvPr>
              <p:cNvSpPr/>
              <p:nvPr/>
            </p:nvSpPr>
            <p:spPr>
              <a:xfrm>
                <a:off x="3784546" y="3581216"/>
                <a:ext cx="266667" cy="153993"/>
              </a:xfrm>
              <a:custGeom>
                <a:avLst/>
                <a:gdLst/>
                <a:ahLst/>
                <a:cxnLst/>
                <a:rect l="l" t="t" r="r" b="b"/>
                <a:pathLst>
                  <a:path w="266667" h="153993" extrusionOk="0">
                    <a:moveTo>
                      <a:pt x="117013" y="150482"/>
                    </a:moveTo>
                    <a:lnTo>
                      <a:pt x="6284" y="86474"/>
                    </a:lnTo>
                    <a:cubicBezTo>
                      <a:pt x="-3221" y="81235"/>
                      <a:pt x="-1605" y="72091"/>
                      <a:pt x="8850" y="66091"/>
                    </a:cubicBezTo>
                    <a:lnTo>
                      <a:pt x="114447" y="4940"/>
                    </a:lnTo>
                    <a:cubicBezTo>
                      <a:pt x="125311" y="-1099"/>
                      <a:pt x="138389" y="-1632"/>
                      <a:pt x="149709" y="3511"/>
                    </a:cubicBezTo>
                    <a:lnTo>
                      <a:pt x="260344" y="67519"/>
                    </a:lnTo>
                    <a:cubicBezTo>
                      <a:pt x="269849" y="72758"/>
                      <a:pt x="268328" y="81902"/>
                      <a:pt x="257873" y="87903"/>
                    </a:cubicBezTo>
                    <a:lnTo>
                      <a:pt x="152276" y="149053"/>
                    </a:lnTo>
                    <a:cubicBezTo>
                      <a:pt x="141412" y="155092"/>
                      <a:pt x="128333" y="155626"/>
                      <a:pt x="117013" y="150482"/>
                    </a:cubicBezTo>
                    <a:close/>
                  </a:path>
                </a:pathLst>
              </a:custGeom>
              <a:solidFill>
                <a:srgbClr val="2B303F"/>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 name="Google Shape;2379;p37">
                <a:extLst>
                  <a:ext uri="{FF2B5EF4-FFF2-40B4-BE49-F238E27FC236}">
                    <a16:creationId xmlns:a16="http://schemas.microsoft.com/office/drawing/2014/main" id="{BB639965-A56A-4AFD-8DD8-FB5AB8911C99}"/>
                  </a:ext>
                </a:extLst>
              </p:cNvPr>
              <p:cNvSpPr/>
              <p:nvPr/>
            </p:nvSpPr>
            <p:spPr>
              <a:xfrm>
                <a:off x="3941088" y="3671799"/>
                <a:ext cx="266351" cy="153784"/>
              </a:xfrm>
              <a:custGeom>
                <a:avLst/>
                <a:gdLst/>
                <a:ahLst/>
                <a:cxnLst/>
                <a:rect l="l" t="t" r="r" b="b"/>
                <a:pathLst>
                  <a:path w="266351" h="153784" extrusionOk="0">
                    <a:moveTo>
                      <a:pt x="117013" y="150101"/>
                    </a:moveTo>
                    <a:lnTo>
                      <a:pt x="6284" y="86093"/>
                    </a:lnTo>
                    <a:cubicBezTo>
                      <a:pt x="-3221" y="80854"/>
                      <a:pt x="-1605" y="71710"/>
                      <a:pt x="8850" y="65710"/>
                    </a:cubicBezTo>
                    <a:lnTo>
                      <a:pt x="114162" y="4940"/>
                    </a:lnTo>
                    <a:cubicBezTo>
                      <a:pt x="125026" y="-1099"/>
                      <a:pt x="138104" y="-1632"/>
                      <a:pt x="149424" y="3511"/>
                    </a:cubicBezTo>
                    <a:lnTo>
                      <a:pt x="260059" y="67519"/>
                    </a:lnTo>
                    <a:cubicBezTo>
                      <a:pt x="269564" y="72758"/>
                      <a:pt x="267948" y="81902"/>
                      <a:pt x="257588" y="87903"/>
                    </a:cubicBezTo>
                    <a:lnTo>
                      <a:pt x="152181" y="149053"/>
                    </a:lnTo>
                    <a:cubicBezTo>
                      <a:pt x="141288" y="154968"/>
                      <a:pt x="128238" y="155359"/>
                      <a:pt x="117013" y="150101"/>
                    </a:cubicBezTo>
                    <a:close/>
                  </a:path>
                </a:pathLst>
              </a:custGeom>
              <a:solidFill>
                <a:srgbClr val="2B303F"/>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 name="Google Shape;2380;p37">
                <a:extLst>
                  <a:ext uri="{FF2B5EF4-FFF2-40B4-BE49-F238E27FC236}">
                    <a16:creationId xmlns:a16="http://schemas.microsoft.com/office/drawing/2014/main" id="{1553089C-18C6-42A3-9DF2-D00DFF6DBBC2}"/>
                  </a:ext>
                </a:extLst>
              </p:cNvPr>
              <p:cNvSpPr/>
              <p:nvPr/>
            </p:nvSpPr>
            <p:spPr>
              <a:xfrm>
                <a:off x="4097622" y="3762381"/>
                <a:ext cx="266636" cy="153993"/>
              </a:xfrm>
              <a:custGeom>
                <a:avLst/>
                <a:gdLst/>
                <a:ahLst/>
                <a:cxnLst/>
                <a:rect l="l" t="t" r="r" b="b"/>
                <a:pathLst>
                  <a:path w="266636" h="153993" extrusionOk="0">
                    <a:moveTo>
                      <a:pt x="116927" y="150482"/>
                    </a:moveTo>
                    <a:lnTo>
                      <a:pt x="6292" y="86474"/>
                    </a:lnTo>
                    <a:cubicBezTo>
                      <a:pt x="-3212" y="81235"/>
                      <a:pt x="-1597" y="72091"/>
                      <a:pt x="8764" y="66091"/>
                    </a:cubicBezTo>
                    <a:lnTo>
                      <a:pt x="114456" y="4940"/>
                    </a:lnTo>
                    <a:cubicBezTo>
                      <a:pt x="125291" y="-1099"/>
                      <a:pt x="138341" y="-1632"/>
                      <a:pt x="149623" y="3511"/>
                    </a:cubicBezTo>
                    <a:lnTo>
                      <a:pt x="260353" y="67519"/>
                    </a:lnTo>
                    <a:cubicBezTo>
                      <a:pt x="269857" y="72758"/>
                      <a:pt x="268241" y="81902"/>
                      <a:pt x="257786" y="87903"/>
                    </a:cubicBezTo>
                    <a:lnTo>
                      <a:pt x="152189" y="149053"/>
                    </a:lnTo>
                    <a:cubicBezTo>
                      <a:pt x="141325" y="155092"/>
                      <a:pt x="128247" y="155626"/>
                      <a:pt x="116927" y="150482"/>
                    </a:cubicBezTo>
                    <a:close/>
                  </a:path>
                </a:pathLst>
              </a:custGeom>
              <a:solidFill>
                <a:srgbClr val="2B303F"/>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 name="Google Shape;2381;p37">
                <a:extLst>
                  <a:ext uri="{FF2B5EF4-FFF2-40B4-BE49-F238E27FC236}">
                    <a16:creationId xmlns:a16="http://schemas.microsoft.com/office/drawing/2014/main" id="{A120B0D8-9191-4A77-AF54-64ED23B834A3}"/>
                  </a:ext>
                </a:extLst>
              </p:cNvPr>
              <p:cNvSpPr/>
              <p:nvPr/>
            </p:nvSpPr>
            <p:spPr>
              <a:xfrm>
                <a:off x="4254133" y="3852876"/>
                <a:ext cx="266854" cy="154172"/>
              </a:xfrm>
              <a:custGeom>
                <a:avLst/>
                <a:gdLst/>
                <a:ahLst/>
                <a:cxnLst/>
                <a:rect l="l" t="t" r="r" b="b"/>
                <a:pathLst>
                  <a:path w="266854" h="154172" extrusionOk="0">
                    <a:moveTo>
                      <a:pt x="116959" y="150570"/>
                    </a:moveTo>
                    <a:lnTo>
                      <a:pt x="6324" y="86466"/>
                    </a:lnTo>
                    <a:cubicBezTo>
                      <a:pt x="-3181" y="81228"/>
                      <a:pt x="-1660" y="72179"/>
                      <a:pt x="8795" y="66083"/>
                    </a:cubicBezTo>
                    <a:lnTo>
                      <a:pt x="114772" y="5028"/>
                    </a:lnTo>
                    <a:cubicBezTo>
                      <a:pt x="125608" y="-1087"/>
                      <a:pt x="138715" y="-1659"/>
                      <a:pt x="150035" y="3504"/>
                    </a:cubicBezTo>
                    <a:lnTo>
                      <a:pt x="260764" y="67607"/>
                    </a:lnTo>
                    <a:cubicBezTo>
                      <a:pt x="269794" y="72846"/>
                      <a:pt x="268653" y="81894"/>
                      <a:pt x="258198" y="87990"/>
                    </a:cubicBezTo>
                    <a:lnTo>
                      <a:pt x="152601" y="149046"/>
                    </a:lnTo>
                    <a:cubicBezTo>
                      <a:pt x="141661" y="155294"/>
                      <a:pt x="128383" y="155865"/>
                      <a:pt x="116959" y="150570"/>
                    </a:cubicBezTo>
                    <a:close/>
                  </a:path>
                </a:pathLst>
              </a:custGeom>
              <a:solidFill>
                <a:srgbClr val="2B303F"/>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 name="Google Shape;2382;p37">
                <a:extLst>
                  <a:ext uri="{FF2B5EF4-FFF2-40B4-BE49-F238E27FC236}">
                    <a16:creationId xmlns:a16="http://schemas.microsoft.com/office/drawing/2014/main" id="{AD1634FE-0A9D-4C3D-AE91-8180EC534035}"/>
                  </a:ext>
                </a:extLst>
              </p:cNvPr>
              <p:cNvSpPr/>
              <p:nvPr/>
            </p:nvSpPr>
            <p:spPr>
              <a:xfrm>
                <a:off x="4410814" y="3943451"/>
                <a:ext cx="266442" cy="153993"/>
              </a:xfrm>
              <a:custGeom>
                <a:avLst/>
                <a:gdLst/>
                <a:ahLst/>
                <a:cxnLst/>
                <a:rect l="l" t="t" r="r" b="b"/>
                <a:pathLst>
                  <a:path w="266442" h="153993" extrusionOk="0">
                    <a:moveTo>
                      <a:pt x="116819" y="150482"/>
                    </a:moveTo>
                    <a:lnTo>
                      <a:pt x="6089" y="86474"/>
                    </a:lnTo>
                    <a:cubicBezTo>
                      <a:pt x="-2940" y="81235"/>
                      <a:pt x="-1799" y="72091"/>
                      <a:pt x="8656" y="66091"/>
                    </a:cubicBezTo>
                    <a:lnTo>
                      <a:pt x="114253" y="4940"/>
                    </a:lnTo>
                    <a:cubicBezTo>
                      <a:pt x="125117" y="-1099"/>
                      <a:pt x="138195" y="-1632"/>
                      <a:pt x="149516" y="3511"/>
                    </a:cubicBezTo>
                    <a:lnTo>
                      <a:pt x="260150" y="67519"/>
                    </a:lnTo>
                    <a:cubicBezTo>
                      <a:pt x="269655" y="72758"/>
                      <a:pt x="268039" y="81902"/>
                      <a:pt x="257679" y="87903"/>
                    </a:cubicBezTo>
                    <a:lnTo>
                      <a:pt x="151987" y="149053"/>
                    </a:lnTo>
                    <a:cubicBezTo>
                      <a:pt x="141151" y="155092"/>
                      <a:pt x="128101" y="155626"/>
                      <a:pt x="116819" y="150482"/>
                    </a:cubicBezTo>
                    <a:close/>
                  </a:path>
                </a:pathLst>
              </a:custGeom>
              <a:solidFill>
                <a:srgbClr val="2B303F"/>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 name="Google Shape;2383;p37">
                <a:extLst>
                  <a:ext uri="{FF2B5EF4-FFF2-40B4-BE49-F238E27FC236}">
                    <a16:creationId xmlns:a16="http://schemas.microsoft.com/office/drawing/2014/main" id="{714876E9-5C2F-439C-8AC5-474A93628AD9}"/>
                  </a:ext>
                </a:extLst>
              </p:cNvPr>
              <p:cNvSpPr/>
              <p:nvPr/>
            </p:nvSpPr>
            <p:spPr>
              <a:xfrm>
                <a:off x="4567356" y="4034034"/>
                <a:ext cx="266239" cy="153993"/>
              </a:xfrm>
              <a:custGeom>
                <a:avLst/>
                <a:gdLst/>
                <a:ahLst/>
                <a:cxnLst/>
                <a:rect l="l" t="t" r="r" b="b"/>
                <a:pathLst>
                  <a:path w="266239" h="153993" extrusionOk="0">
                    <a:moveTo>
                      <a:pt x="116819" y="150482"/>
                    </a:moveTo>
                    <a:lnTo>
                      <a:pt x="6089" y="86474"/>
                    </a:lnTo>
                    <a:cubicBezTo>
                      <a:pt x="-2940" y="81235"/>
                      <a:pt x="-1799" y="72091"/>
                      <a:pt x="8656" y="66090"/>
                    </a:cubicBezTo>
                    <a:lnTo>
                      <a:pt x="114253" y="4940"/>
                    </a:lnTo>
                    <a:cubicBezTo>
                      <a:pt x="125117" y="-1099"/>
                      <a:pt x="138195" y="-1632"/>
                      <a:pt x="149515" y="3511"/>
                    </a:cubicBezTo>
                    <a:lnTo>
                      <a:pt x="260150" y="67519"/>
                    </a:lnTo>
                    <a:cubicBezTo>
                      <a:pt x="269180" y="72758"/>
                      <a:pt x="268039" y="81902"/>
                      <a:pt x="257584" y="87903"/>
                    </a:cubicBezTo>
                    <a:lnTo>
                      <a:pt x="151987" y="149053"/>
                    </a:lnTo>
                    <a:cubicBezTo>
                      <a:pt x="141151" y="155092"/>
                      <a:pt x="128101" y="155625"/>
                      <a:pt x="116819" y="150482"/>
                    </a:cubicBezTo>
                    <a:close/>
                  </a:path>
                </a:pathLst>
              </a:custGeom>
              <a:solidFill>
                <a:srgbClr val="2B303F"/>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 name="Google Shape;2384;p37">
                <a:extLst>
                  <a:ext uri="{FF2B5EF4-FFF2-40B4-BE49-F238E27FC236}">
                    <a16:creationId xmlns:a16="http://schemas.microsoft.com/office/drawing/2014/main" id="{6041CC77-0ABF-40F6-9ED4-B6372B3D65C7}"/>
                  </a:ext>
                </a:extLst>
              </p:cNvPr>
              <p:cNvSpPr/>
              <p:nvPr/>
            </p:nvSpPr>
            <p:spPr>
              <a:xfrm>
                <a:off x="4723985" y="4124617"/>
                <a:ext cx="266248" cy="154017"/>
              </a:xfrm>
              <a:custGeom>
                <a:avLst/>
                <a:gdLst/>
                <a:ahLst/>
                <a:cxnLst/>
                <a:rect l="l" t="t" r="r" b="b"/>
                <a:pathLst>
                  <a:path w="266248" h="154017" extrusionOk="0">
                    <a:moveTo>
                      <a:pt x="116638" y="150482"/>
                    </a:moveTo>
                    <a:lnTo>
                      <a:pt x="6098" y="86474"/>
                    </a:lnTo>
                    <a:cubicBezTo>
                      <a:pt x="-2931" y="81235"/>
                      <a:pt x="-1790" y="72091"/>
                      <a:pt x="8570" y="66091"/>
                    </a:cubicBezTo>
                    <a:lnTo>
                      <a:pt x="114262" y="4940"/>
                    </a:lnTo>
                    <a:cubicBezTo>
                      <a:pt x="125097" y="-1099"/>
                      <a:pt x="138147" y="-1632"/>
                      <a:pt x="149429" y="3511"/>
                    </a:cubicBezTo>
                    <a:lnTo>
                      <a:pt x="260159" y="67519"/>
                    </a:lnTo>
                    <a:cubicBezTo>
                      <a:pt x="269188" y="72758"/>
                      <a:pt x="268048" y="81902"/>
                      <a:pt x="257592" y="87903"/>
                    </a:cubicBezTo>
                    <a:lnTo>
                      <a:pt x="151996" y="149053"/>
                    </a:lnTo>
                    <a:cubicBezTo>
                      <a:pt x="141103" y="155130"/>
                      <a:pt x="127977" y="155654"/>
                      <a:pt x="116638" y="150482"/>
                    </a:cubicBezTo>
                    <a:close/>
                  </a:path>
                </a:pathLst>
              </a:custGeom>
              <a:solidFill>
                <a:srgbClr val="2B303F"/>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 name="Google Shape;2385;p37">
                <a:extLst>
                  <a:ext uri="{FF2B5EF4-FFF2-40B4-BE49-F238E27FC236}">
                    <a16:creationId xmlns:a16="http://schemas.microsoft.com/office/drawing/2014/main" id="{F0BB4952-1A5A-48CD-BDDC-2DE4DCB21F9A}"/>
                  </a:ext>
                </a:extLst>
              </p:cNvPr>
              <p:cNvSpPr/>
              <p:nvPr/>
            </p:nvSpPr>
            <p:spPr>
              <a:xfrm>
                <a:off x="4880346" y="4215112"/>
                <a:ext cx="266334" cy="154040"/>
              </a:xfrm>
              <a:custGeom>
                <a:avLst/>
                <a:gdLst/>
                <a:ahLst/>
                <a:cxnLst/>
                <a:rect l="l" t="t" r="r" b="b"/>
                <a:pathLst>
                  <a:path w="266334" h="154040" extrusionOk="0">
                    <a:moveTo>
                      <a:pt x="116819" y="150570"/>
                    </a:moveTo>
                    <a:lnTo>
                      <a:pt x="6090" y="86466"/>
                    </a:lnTo>
                    <a:cubicBezTo>
                      <a:pt x="-2940" y="81228"/>
                      <a:pt x="-1799" y="72179"/>
                      <a:pt x="8656" y="66083"/>
                    </a:cubicBezTo>
                    <a:lnTo>
                      <a:pt x="114253" y="5028"/>
                    </a:lnTo>
                    <a:cubicBezTo>
                      <a:pt x="125088" y="-1087"/>
                      <a:pt x="138195" y="-1659"/>
                      <a:pt x="149515" y="3504"/>
                    </a:cubicBezTo>
                    <a:lnTo>
                      <a:pt x="260245" y="67607"/>
                    </a:lnTo>
                    <a:cubicBezTo>
                      <a:pt x="269275" y="72750"/>
                      <a:pt x="268134" y="81894"/>
                      <a:pt x="257679" y="87990"/>
                    </a:cubicBezTo>
                    <a:lnTo>
                      <a:pt x="152082" y="149046"/>
                    </a:lnTo>
                    <a:cubicBezTo>
                      <a:pt x="141227" y="155122"/>
                      <a:pt x="128149" y="155685"/>
                      <a:pt x="116819" y="150570"/>
                    </a:cubicBezTo>
                    <a:close/>
                  </a:path>
                </a:pathLst>
              </a:custGeom>
              <a:solidFill>
                <a:srgbClr val="2B303F"/>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 name="Google Shape;2386;p37">
                <a:extLst>
                  <a:ext uri="{FF2B5EF4-FFF2-40B4-BE49-F238E27FC236}">
                    <a16:creationId xmlns:a16="http://schemas.microsoft.com/office/drawing/2014/main" id="{B061DF9A-DC30-436A-994A-880A8101DF5B}"/>
                  </a:ext>
                </a:extLst>
              </p:cNvPr>
              <p:cNvSpPr/>
              <p:nvPr/>
            </p:nvSpPr>
            <p:spPr>
              <a:xfrm>
                <a:off x="5036888" y="4305687"/>
                <a:ext cx="266442" cy="153993"/>
              </a:xfrm>
              <a:custGeom>
                <a:avLst/>
                <a:gdLst/>
                <a:ahLst/>
                <a:cxnLst/>
                <a:rect l="l" t="t" r="r" b="b"/>
                <a:pathLst>
                  <a:path w="266442" h="153993" extrusionOk="0">
                    <a:moveTo>
                      <a:pt x="116819" y="150482"/>
                    </a:moveTo>
                    <a:lnTo>
                      <a:pt x="6090" y="86474"/>
                    </a:lnTo>
                    <a:cubicBezTo>
                      <a:pt x="-2940" y="81235"/>
                      <a:pt x="-1799" y="72091"/>
                      <a:pt x="8656" y="66091"/>
                    </a:cubicBezTo>
                    <a:lnTo>
                      <a:pt x="114253" y="4940"/>
                    </a:lnTo>
                    <a:cubicBezTo>
                      <a:pt x="125117" y="-1099"/>
                      <a:pt x="138195" y="-1632"/>
                      <a:pt x="149515" y="3511"/>
                    </a:cubicBezTo>
                    <a:lnTo>
                      <a:pt x="260150" y="67519"/>
                    </a:lnTo>
                    <a:cubicBezTo>
                      <a:pt x="269655" y="72758"/>
                      <a:pt x="268039" y="81902"/>
                      <a:pt x="257679" y="87903"/>
                    </a:cubicBezTo>
                    <a:lnTo>
                      <a:pt x="151987" y="149053"/>
                    </a:lnTo>
                    <a:cubicBezTo>
                      <a:pt x="141151" y="155092"/>
                      <a:pt x="128101" y="155626"/>
                      <a:pt x="116819" y="150482"/>
                    </a:cubicBezTo>
                    <a:close/>
                  </a:path>
                </a:pathLst>
              </a:custGeom>
              <a:solidFill>
                <a:srgbClr val="2B303F"/>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 name="Google Shape;2387;p37">
                <a:extLst>
                  <a:ext uri="{FF2B5EF4-FFF2-40B4-BE49-F238E27FC236}">
                    <a16:creationId xmlns:a16="http://schemas.microsoft.com/office/drawing/2014/main" id="{491FDD59-CF05-4CB9-82D9-FD41B9FA7657}"/>
                  </a:ext>
                </a:extLst>
              </p:cNvPr>
              <p:cNvSpPr/>
              <p:nvPr/>
            </p:nvSpPr>
            <p:spPr>
              <a:xfrm>
                <a:off x="5193145" y="4396270"/>
                <a:ext cx="266239" cy="154284"/>
              </a:xfrm>
              <a:custGeom>
                <a:avLst/>
                <a:gdLst/>
                <a:ahLst/>
                <a:cxnLst/>
                <a:rect l="l" t="t" r="r" b="b"/>
                <a:pathLst>
                  <a:path w="266239" h="154284" extrusionOk="0">
                    <a:moveTo>
                      <a:pt x="116724" y="150482"/>
                    </a:moveTo>
                    <a:lnTo>
                      <a:pt x="6089" y="86474"/>
                    </a:lnTo>
                    <a:cubicBezTo>
                      <a:pt x="-2940" y="81235"/>
                      <a:pt x="-1799" y="72091"/>
                      <a:pt x="8656" y="66090"/>
                    </a:cubicBezTo>
                    <a:lnTo>
                      <a:pt x="114253" y="4940"/>
                    </a:lnTo>
                    <a:cubicBezTo>
                      <a:pt x="125088" y="-1099"/>
                      <a:pt x="138138" y="-1632"/>
                      <a:pt x="149420" y="3511"/>
                    </a:cubicBezTo>
                    <a:lnTo>
                      <a:pt x="260150" y="67519"/>
                    </a:lnTo>
                    <a:cubicBezTo>
                      <a:pt x="269180" y="72758"/>
                      <a:pt x="268039" y="81902"/>
                      <a:pt x="257584" y="87903"/>
                    </a:cubicBezTo>
                    <a:lnTo>
                      <a:pt x="152272" y="149529"/>
                    </a:lnTo>
                    <a:cubicBezTo>
                      <a:pt x="141256" y="155511"/>
                      <a:pt x="128044" y="155873"/>
                      <a:pt x="116724" y="150482"/>
                    </a:cubicBezTo>
                    <a:close/>
                  </a:path>
                </a:pathLst>
              </a:custGeom>
              <a:solidFill>
                <a:srgbClr val="2B303F"/>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 name="Google Shape;2388;p37">
                <a:extLst>
                  <a:ext uri="{FF2B5EF4-FFF2-40B4-BE49-F238E27FC236}">
                    <a16:creationId xmlns:a16="http://schemas.microsoft.com/office/drawing/2014/main" id="{E2D907FC-539B-4FF8-919F-643439004FB2}"/>
                  </a:ext>
                </a:extLst>
              </p:cNvPr>
              <p:cNvSpPr/>
              <p:nvPr/>
            </p:nvSpPr>
            <p:spPr>
              <a:xfrm>
                <a:off x="3196776" y="3241078"/>
                <a:ext cx="384874" cy="222382"/>
              </a:xfrm>
              <a:custGeom>
                <a:avLst/>
                <a:gdLst/>
                <a:ahLst/>
                <a:cxnLst/>
                <a:rect l="l" t="t" r="r" b="b"/>
                <a:pathLst>
                  <a:path w="384874" h="222382" extrusionOk="0">
                    <a:moveTo>
                      <a:pt x="235252" y="218871"/>
                    </a:moveTo>
                    <a:lnTo>
                      <a:pt x="6284" y="86474"/>
                    </a:lnTo>
                    <a:cubicBezTo>
                      <a:pt x="-3221" y="81235"/>
                      <a:pt x="-1605" y="72091"/>
                      <a:pt x="8850" y="66090"/>
                    </a:cubicBezTo>
                    <a:lnTo>
                      <a:pt x="114447" y="4940"/>
                    </a:lnTo>
                    <a:cubicBezTo>
                      <a:pt x="125311" y="-1099"/>
                      <a:pt x="138389" y="-1632"/>
                      <a:pt x="149709" y="3511"/>
                    </a:cubicBezTo>
                    <a:lnTo>
                      <a:pt x="378582" y="135909"/>
                    </a:lnTo>
                    <a:cubicBezTo>
                      <a:pt x="388087" y="141147"/>
                      <a:pt x="386471" y="150291"/>
                      <a:pt x="376111" y="156292"/>
                    </a:cubicBezTo>
                    <a:lnTo>
                      <a:pt x="270419" y="217443"/>
                    </a:lnTo>
                    <a:cubicBezTo>
                      <a:pt x="259584" y="223482"/>
                      <a:pt x="246534" y="224015"/>
                      <a:pt x="235252" y="218871"/>
                    </a:cubicBezTo>
                    <a:close/>
                  </a:path>
                </a:pathLst>
              </a:custGeom>
              <a:solidFill>
                <a:srgbClr val="2B303F"/>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 name="Google Shape;2389;p37">
                <a:extLst>
                  <a:ext uri="{FF2B5EF4-FFF2-40B4-BE49-F238E27FC236}">
                    <a16:creationId xmlns:a16="http://schemas.microsoft.com/office/drawing/2014/main" id="{A75F93C1-A8C3-4B39-845D-C815E8FDE6F9}"/>
                  </a:ext>
                </a:extLst>
              </p:cNvPr>
              <p:cNvSpPr/>
              <p:nvPr/>
            </p:nvSpPr>
            <p:spPr>
              <a:xfrm>
                <a:off x="3242171" y="3443016"/>
                <a:ext cx="266280" cy="153882"/>
              </a:xfrm>
              <a:custGeom>
                <a:avLst/>
                <a:gdLst/>
                <a:ahLst/>
                <a:cxnLst/>
                <a:rect l="l" t="t" r="r" b="b"/>
                <a:pathLst>
                  <a:path w="266280" h="153882" extrusionOk="0">
                    <a:moveTo>
                      <a:pt x="116765" y="150284"/>
                    </a:moveTo>
                    <a:lnTo>
                      <a:pt x="6131" y="86466"/>
                    </a:lnTo>
                    <a:cubicBezTo>
                      <a:pt x="-2899" y="81228"/>
                      <a:pt x="-1853" y="72179"/>
                      <a:pt x="8602" y="66083"/>
                    </a:cubicBezTo>
                    <a:lnTo>
                      <a:pt x="114199" y="5028"/>
                    </a:lnTo>
                    <a:cubicBezTo>
                      <a:pt x="125034" y="-1087"/>
                      <a:pt x="138141" y="-1659"/>
                      <a:pt x="149461" y="3504"/>
                    </a:cubicBezTo>
                    <a:lnTo>
                      <a:pt x="260191" y="67607"/>
                    </a:lnTo>
                    <a:cubicBezTo>
                      <a:pt x="269220" y="72750"/>
                      <a:pt x="268080" y="81894"/>
                      <a:pt x="257625" y="87990"/>
                    </a:cubicBezTo>
                    <a:lnTo>
                      <a:pt x="152028" y="149046"/>
                    </a:lnTo>
                    <a:cubicBezTo>
                      <a:pt x="141135" y="155027"/>
                      <a:pt x="128057" y="155484"/>
                      <a:pt x="116765" y="150284"/>
                    </a:cubicBezTo>
                    <a:close/>
                  </a:path>
                </a:pathLst>
              </a:custGeom>
              <a:solidFill>
                <a:srgbClr val="2B303F"/>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 name="Google Shape;2390;p37">
                <a:extLst>
                  <a:ext uri="{FF2B5EF4-FFF2-40B4-BE49-F238E27FC236}">
                    <a16:creationId xmlns:a16="http://schemas.microsoft.com/office/drawing/2014/main" id="{887B1CDB-61F5-426A-988D-9DE69E355437}"/>
                  </a:ext>
                </a:extLst>
              </p:cNvPr>
              <p:cNvSpPr/>
              <p:nvPr/>
            </p:nvSpPr>
            <p:spPr>
              <a:xfrm>
                <a:off x="3398660" y="3533591"/>
                <a:ext cx="266442" cy="153993"/>
              </a:xfrm>
              <a:custGeom>
                <a:avLst/>
                <a:gdLst/>
                <a:ahLst/>
                <a:cxnLst/>
                <a:rect l="l" t="t" r="r" b="b"/>
                <a:pathLst>
                  <a:path w="266442" h="153993" extrusionOk="0">
                    <a:moveTo>
                      <a:pt x="116819" y="150482"/>
                    </a:moveTo>
                    <a:lnTo>
                      <a:pt x="6090" y="86474"/>
                    </a:lnTo>
                    <a:cubicBezTo>
                      <a:pt x="-2940" y="81235"/>
                      <a:pt x="-1799" y="72091"/>
                      <a:pt x="8656" y="66091"/>
                    </a:cubicBezTo>
                    <a:lnTo>
                      <a:pt x="114253" y="4940"/>
                    </a:lnTo>
                    <a:cubicBezTo>
                      <a:pt x="125117" y="-1099"/>
                      <a:pt x="138195" y="-1632"/>
                      <a:pt x="149515" y="3511"/>
                    </a:cubicBezTo>
                    <a:lnTo>
                      <a:pt x="260150" y="67519"/>
                    </a:lnTo>
                    <a:cubicBezTo>
                      <a:pt x="269655" y="72758"/>
                      <a:pt x="268039" y="81902"/>
                      <a:pt x="257679" y="87903"/>
                    </a:cubicBezTo>
                    <a:lnTo>
                      <a:pt x="151987" y="149053"/>
                    </a:lnTo>
                    <a:cubicBezTo>
                      <a:pt x="141151" y="155092"/>
                      <a:pt x="128101" y="155626"/>
                      <a:pt x="116819" y="150482"/>
                    </a:cubicBezTo>
                    <a:close/>
                  </a:path>
                </a:pathLst>
              </a:custGeom>
              <a:solidFill>
                <a:srgbClr val="2B303F"/>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 name="Google Shape;2391;p37">
                <a:extLst>
                  <a:ext uri="{FF2B5EF4-FFF2-40B4-BE49-F238E27FC236}">
                    <a16:creationId xmlns:a16="http://schemas.microsoft.com/office/drawing/2014/main" id="{BF4A22F9-26A2-4F09-BB04-9B6EA9C6B6B7}"/>
                  </a:ext>
                </a:extLst>
              </p:cNvPr>
              <p:cNvSpPr/>
              <p:nvPr/>
            </p:nvSpPr>
            <p:spPr>
              <a:xfrm>
                <a:off x="3554723" y="3624118"/>
                <a:ext cx="266722" cy="153784"/>
              </a:xfrm>
              <a:custGeom>
                <a:avLst/>
                <a:gdLst/>
                <a:ahLst/>
                <a:cxnLst/>
                <a:rect l="l" t="t" r="r" b="b"/>
                <a:pathLst>
                  <a:path w="266722" h="153784" extrusionOk="0">
                    <a:moveTo>
                      <a:pt x="117203" y="150156"/>
                    </a:moveTo>
                    <a:lnTo>
                      <a:pt x="6284" y="86434"/>
                    </a:lnTo>
                    <a:cubicBezTo>
                      <a:pt x="-3221" y="81195"/>
                      <a:pt x="-1605" y="72147"/>
                      <a:pt x="8850" y="66051"/>
                    </a:cubicBezTo>
                    <a:lnTo>
                      <a:pt x="114447" y="4995"/>
                    </a:lnTo>
                    <a:cubicBezTo>
                      <a:pt x="125301" y="-1081"/>
                      <a:pt x="138380" y="-1644"/>
                      <a:pt x="149709" y="3471"/>
                    </a:cubicBezTo>
                    <a:lnTo>
                      <a:pt x="260439" y="67575"/>
                    </a:lnTo>
                    <a:cubicBezTo>
                      <a:pt x="269944" y="72813"/>
                      <a:pt x="268328" y="81862"/>
                      <a:pt x="257873" y="87958"/>
                    </a:cubicBezTo>
                    <a:lnTo>
                      <a:pt x="152276" y="149013"/>
                    </a:lnTo>
                    <a:cubicBezTo>
                      <a:pt x="141431" y="154947"/>
                      <a:pt x="128409" y="155367"/>
                      <a:pt x="117203" y="150156"/>
                    </a:cubicBezTo>
                    <a:close/>
                  </a:path>
                </a:pathLst>
              </a:custGeom>
              <a:solidFill>
                <a:srgbClr val="2B303F"/>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 name="Google Shape;2392;p37">
                <a:extLst>
                  <a:ext uri="{FF2B5EF4-FFF2-40B4-BE49-F238E27FC236}">
                    <a16:creationId xmlns:a16="http://schemas.microsoft.com/office/drawing/2014/main" id="{F05C35C1-ACA8-494E-9053-A871D2507981}"/>
                  </a:ext>
                </a:extLst>
              </p:cNvPr>
              <p:cNvSpPr/>
              <p:nvPr/>
            </p:nvSpPr>
            <p:spPr>
              <a:xfrm>
                <a:off x="3711455" y="3714661"/>
                <a:ext cx="266433" cy="153993"/>
              </a:xfrm>
              <a:custGeom>
                <a:avLst/>
                <a:gdLst/>
                <a:ahLst/>
                <a:cxnLst/>
                <a:rect l="l" t="t" r="r" b="b"/>
                <a:pathLst>
                  <a:path w="266433" h="153993" extrusionOk="0">
                    <a:moveTo>
                      <a:pt x="116918" y="150482"/>
                    </a:moveTo>
                    <a:lnTo>
                      <a:pt x="6284" y="86474"/>
                    </a:lnTo>
                    <a:cubicBezTo>
                      <a:pt x="-3221" y="81235"/>
                      <a:pt x="-1605" y="72091"/>
                      <a:pt x="8850" y="66090"/>
                    </a:cubicBezTo>
                    <a:lnTo>
                      <a:pt x="114447" y="4940"/>
                    </a:lnTo>
                    <a:cubicBezTo>
                      <a:pt x="125282" y="-1099"/>
                      <a:pt x="138332" y="-1632"/>
                      <a:pt x="149614" y="3511"/>
                    </a:cubicBezTo>
                    <a:lnTo>
                      <a:pt x="260344" y="67519"/>
                    </a:lnTo>
                    <a:cubicBezTo>
                      <a:pt x="269373" y="72758"/>
                      <a:pt x="268233" y="81902"/>
                      <a:pt x="257778" y="87903"/>
                    </a:cubicBezTo>
                    <a:lnTo>
                      <a:pt x="152181" y="149053"/>
                    </a:lnTo>
                    <a:cubicBezTo>
                      <a:pt x="141317" y="155092"/>
                      <a:pt x="128238" y="155625"/>
                      <a:pt x="116918" y="150482"/>
                    </a:cubicBezTo>
                    <a:close/>
                  </a:path>
                </a:pathLst>
              </a:custGeom>
              <a:solidFill>
                <a:srgbClr val="2B303F"/>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 name="Google Shape;2393;p37">
                <a:extLst>
                  <a:ext uri="{FF2B5EF4-FFF2-40B4-BE49-F238E27FC236}">
                    <a16:creationId xmlns:a16="http://schemas.microsoft.com/office/drawing/2014/main" id="{3EC03A19-AAC3-4F40-9606-F7B15E119B1A}"/>
                  </a:ext>
                </a:extLst>
              </p:cNvPr>
              <p:cNvSpPr/>
              <p:nvPr/>
            </p:nvSpPr>
            <p:spPr>
              <a:xfrm>
                <a:off x="3868572" y="3805244"/>
                <a:ext cx="266280" cy="154106"/>
              </a:xfrm>
              <a:custGeom>
                <a:avLst/>
                <a:gdLst/>
                <a:ahLst/>
                <a:cxnLst/>
                <a:rect l="l" t="t" r="r" b="b"/>
                <a:pathLst>
                  <a:path w="266280" h="154106" extrusionOk="0">
                    <a:moveTo>
                      <a:pt x="116344" y="150482"/>
                    </a:moveTo>
                    <a:lnTo>
                      <a:pt x="6090" y="86474"/>
                    </a:lnTo>
                    <a:cubicBezTo>
                      <a:pt x="-2940" y="81235"/>
                      <a:pt x="-1799" y="72091"/>
                      <a:pt x="8656" y="66091"/>
                    </a:cubicBezTo>
                    <a:lnTo>
                      <a:pt x="114253" y="4940"/>
                    </a:lnTo>
                    <a:cubicBezTo>
                      <a:pt x="125117" y="-1099"/>
                      <a:pt x="138195" y="-1632"/>
                      <a:pt x="149515" y="3511"/>
                    </a:cubicBezTo>
                    <a:lnTo>
                      <a:pt x="260150" y="67519"/>
                    </a:lnTo>
                    <a:cubicBezTo>
                      <a:pt x="269179" y="72758"/>
                      <a:pt x="268134" y="81902"/>
                      <a:pt x="257679" y="87903"/>
                    </a:cubicBezTo>
                    <a:lnTo>
                      <a:pt x="152082" y="148958"/>
                    </a:lnTo>
                    <a:cubicBezTo>
                      <a:pt x="141123" y="155235"/>
                      <a:pt x="127797" y="155807"/>
                      <a:pt x="116344" y="150482"/>
                    </a:cubicBezTo>
                    <a:close/>
                  </a:path>
                </a:pathLst>
              </a:custGeom>
              <a:solidFill>
                <a:srgbClr val="2B303F"/>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 name="Google Shape;2394;p37">
                <a:extLst>
                  <a:ext uri="{FF2B5EF4-FFF2-40B4-BE49-F238E27FC236}">
                    <a16:creationId xmlns:a16="http://schemas.microsoft.com/office/drawing/2014/main" id="{E78A5843-3EEC-4556-9483-0A7FFAB20A97}"/>
                  </a:ext>
                </a:extLst>
              </p:cNvPr>
              <p:cNvSpPr/>
              <p:nvPr/>
            </p:nvSpPr>
            <p:spPr>
              <a:xfrm>
                <a:off x="4024630" y="3895731"/>
                <a:ext cx="266248" cy="153993"/>
              </a:xfrm>
              <a:custGeom>
                <a:avLst/>
                <a:gdLst/>
                <a:ahLst/>
                <a:cxnLst/>
                <a:rect l="l" t="t" r="r" b="b"/>
                <a:pathLst>
                  <a:path w="266248" h="153993" extrusionOk="0">
                    <a:moveTo>
                      <a:pt x="116733" y="150482"/>
                    </a:moveTo>
                    <a:lnTo>
                      <a:pt x="6098" y="86474"/>
                    </a:lnTo>
                    <a:cubicBezTo>
                      <a:pt x="-2931" y="81235"/>
                      <a:pt x="-1790" y="72091"/>
                      <a:pt x="8570" y="66091"/>
                    </a:cubicBezTo>
                    <a:lnTo>
                      <a:pt x="114262" y="4940"/>
                    </a:lnTo>
                    <a:cubicBezTo>
                      <a:pt x="125097" y="-1099"/>
                      <a:pt x="138147" y="-1632"/>
                      <a:pt x="149429" y="3511"/>
                    </a:cubicBezTo>
                    <a:lnTo>
                      <a:pt x="260159" y="67519"/>
                    </a:lnTo>
                    <a:cubicBezTo>
                      <a:pt x="269188" y="72758"/>
                      <a:pt x="268048" y="81902"/>
                      <a:pt x="257593" y="87903"/>
                    </a:cubicBezTo>
                    <a:lnTo>
                      <a:pt x="151996" y="149053"/>
                    </a:lnTo>
                    <a:cubicBezTo>
                      <a:pt x="141132" y="155092"/>
                      <a:pt x="128053" y="155626"/>
                      <a:pt x="116733" y="150482"/>
                    </a:cubicBezTo>
                    <a:close/>
                  </a:path>
                </a:pathLst>
              </a:custGeom>
              <a:solidFill>
                <a:srgbClr val="2B303F"/>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 name="Google Shape;2395;p37">
                <a:extLst>
                  <a:ext uri="{FF2B5EF4-FFF2-40B4-BE49-F238E27FC236}">
                    <a16:creationId xmlns:a16="http://schemas.microsoft.com/office/drawing/2014/main" id="{762F6684-9353-49D1-847D-48D864C3080A}"/>
                  </a:ext>
                </a:extLst>
              </p:cNvPr>
              <p:cNvSpPr/>
              <p:nvPr/>
            </p:nvSpPr>
            <p:spPr>
              <a:xfrm>
                <a:off x="4181086" y="3986314"/>
                <a:ext cx="266248" cy="153993"/>
              </a:xfrm>
              <a:custGeom>
                <a:avLst/>
                <a:gdLst/>
                <a:ahLst/>
                <a:cxnLst/>
                <a:rect l="l" t="t" r="r" b="b"/>
                <a:pathLst>
                  <a:path w="266248" h="153993" extrusionOk="0">
                    <a:moveTo>
                      <a:pt x="116819" y="150482"/>
                    </a:moveTo>
                    <a:lnTo>
                      <a:pt x="6090" y="86474"/>
                    </a:lnTo>
                    <a:cubicBezTo>
                      <a:pt x="-2940" y="81235"/>
                      <a:pt x="-1799" y="72091"/>
                      <a:pt x="8656" y="66091"/>
                    </a:cubicBezTo>
                    <a:lnTo>
                      <a:pt x="114253" y="4940"/>
                    </a:lnTo>
                    <a:cubicBezTo>
                      <a:pt x="125117" y="-1099"/>
                      <a:pt x="138195" y="-1632"/>
                      <a:pt x="149515" y="3511"/>
                    </a:cubicBezTo>
                    <a:lnTo>
                      <a:pt x="260150" y="67519"/>
                    </a:lnTo>
                    <a:cubicBezTo>
                      <a:pt x="269179" y="72758"/>
                      <a:pt x="268039" y="81902"/>
                      <a:pt x="257679" y="87903"/>
                    </a:cubicBezTo>
                    <a:lnTo>
                      <a:pt x="152082" y="149053"/>
                    </a:lnTo>
                    <a:cubicBezTo>
                      <a:pt x="141218" y="155092"/>
                      <a:pt x="128139" y="155626"/>
                      <a:pt x="116819" y="150482"/>
                    </a:cubicBezTo>
                    <a:close/>
                  </a:path>
                </a:pathLst>
              </a:custGeom>
              <a:solidFill>
                <a:srgbClr val="2B303F"/>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 name="Google Shape;2396;p37">
                <a:extLst>
                  <a:ext uri="{FF2B5EF4-FFF2-40B4-BE49-F238E27FC236}">
                    <a16:creationId xmlns:a16="http://schemas.microsoft.com/office/drawing/2014/main" id="{571A01B7-607E-4E21-9B04-2DDA2B4B1583}"/>
                  </a:ext>
                </a:extLst>
              </p:cNvPr>
              <p:cNvSpPr/>
              <p:nvPr/>
            </p:nvSpPr>
            <p:spPr>
              <a:xfrm>
                <a:off x="4337714" y="4076809"/>
                <a:ext cx="266248" cy="154040"/>
              </a:xfrm>
              <a:custGeom>
                <a:avLst/>
                <a:gdLst/>
                <a:ahLst/>
                <a:cxnLst/>
                <a:rect l="l" t="t" r="r" b="b"/>
                <a:pathLst>
                  <a:path w="266248" h="154040" extrusionOk="0">
                    <a:moveTo>
                      <a:pt x="116733" y="150570"/>
                    </a:moveTo>
                    <a:lnTo>
                      <a:pt x="6098" y="86466"/>
                    </a:lnTo>
                    <a:cubicBezTo>
                      <a:pt x="-2931" y="81228"/>
                      <a:pt x="-1790" y="72179"/>
                      <a:pt x="8570" y="66083"/>
                    </a:cubicBezTo>
                    <a:lnTo>
                      <a:pt x="114262" y="5028"/>
                    </a:lnTo>
                    <a:cubicBezTo>
                      <a:pt x="125069" y="-1087"/>
                      <a:pt x="138138" y="-1659"/>
                      <a:pt x="149429" y="3504"/>
                    </a:cubicBezTo>
                    <a:lnTo>
                      <a:pt x="260159" y="67607"/>
                    </a:lnTo>
                    <a:cubicBezTo>
                      <a:pt x="269188" y="72750"/>
                      <a:pt x="268048" y="81894"/>
                      <a:pt x="257593" y="87990"/>
                    </a:cubicBezTo>
                    <a:lnTo>
                      <a:pt x="151995" y="149046"/>
                    </a:lnTo>
                    <a:cubicBezTo>
                      <a:pt x="141141" y="155122"/>
                      <a:pt x="128063" y="155684"/>
                      <a:pt x="116733" y="150570"/>
                    </a:cubicBezTo>
                    <a:close/>
                  </a:path>
                </a:pathLst>
              </a:custGeom>
              <a:solidFill>
                <a:srgbClr val="2B303F"/>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 name="Google Shape;2397;p37">
                <a:extLst>
                  <a:ext uri="{FF2B5EF4-FFF2-40B4-BE49-F238E27FC236}">
                    <a16:creationId xmlns:a16="http://schemas.microsoft.com/office/drawing/2014/main" id="{8CEDA2F8-0601-4393-A92C-FDD779D13F13}"/>
                  </a:ext>
                </a:extLst>
              </p:cNvPr>
              <p:cNvSpPr/>
              <p:nvPr/>
            </p:nvSpPr>
            <p:spPr>
              <a:xfrm>
                <a:off x="4494075" y="4167384"/>
                <a:ext cx="266248" cy="153993"/>
              </a:xfrm>
              <a:custGeom>
                <a:avLst/>
                <a:gdLst/>
                <a:ahLst/>
                <a:cxnLst/>
                <a:rect l="l" t="t" r="r" b="b"/>
                <a:pathLst>
                  <a:path w="266248" h="153993" extrusionOk="0">
                    <a:moveTo>
                      <a:pt x="116819" y="150482"/>
                    </a:moveTo>
                    <a:lnTo>
                      <a:pt x="6090" y="86474"/>
                    </a:lnTo>
                    <a:cubicBezTo>
                      <a:pt x="-2940" y="81235"/>
                      <a:pt x="-1799" y="72091"/>
                      <a:pt x="8656" y="66090"/>
                    </a:cubicBezTo>
                    <a:lnTo>
                      <a:pt x="114253" y="4940"/>
                    </a:lnTo>
                    <a:cubicBezTo>
                      <a:pt x="125117" y="-1099"/>
                      <a:pt x="138196" y="-1632"/>
                      <a:pt x="149515" y="3511"/>
                    </a:cubicBezTo>
                    <a:lnTo>
                      <a:pt x="260150" y="67519"/>
                    </a:lnTo>
                    <a:cubicBezTo>
                      <a:pt x="269179" y="72758"/>
                      <a:pt x="268039" y="81902"/>
                      <a:pt x="257679" y="87903"/>
                    </a:cubicBezTo>
                    <a:lnTo>
                      <a:pt x="151987" y="149053"/>
                    </a:lnTo>
                    <a:cubicBezTo>
                      <a:pt x="141151" y="155092"/>
                      <a:pt x="128101" y="155625"/>
                      <a:pt x="116819" y="150482"/>
                    </a:cubicBezTo>
                    <a:close/>
                  </a:path>
                </a:pathLst>
              </a:custGeom>
              <a:solidFill>
                <a:srgbClr val="2B303F"/>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 name="Google Shape;2398;p37">
                <a:extLst>
                  <a:ext uri="{FF2B5EF4-FFF2-40B4-BE49-F238E27FC236}">
                    <a16:creationId xmlns:a16="http://schemas.microsoft.com/office/drawing/2014/main" id="{FC60D975-23CC-41B0-8363-AD41642DA71B}"/>
                  </a:ext>
                </a:extLst>
              </p:cNvPr>
              <p:cNvSpPr/>
              <p:nvPr/>
            </p:nvSpPr>
            <p:spPr>
              <a:xfrm>
                <a:off x="4650609" y="4257915"/>
                <a:ext cx="266153" cy="154012"/>
              </a:xfrm>
              <a:custGeom>
                <a:avLst/>
                <a:gdLst/>
                <a:ahLst/>
                <a:cxnLst/>
                <a:rect l="l" t="t" r="r" b="b"/>
                <a:pathLst>
                  <a:path w="266153" h="154012" extrusionOk="0">
                    <a:moveTo>
                      <a:pt x="116733" y="150534"/>
                    </a:moveTo>
                    <a:lnTo>
                      <a:pt x="6098" y="86431"/>
                    </a:lnTo>
                    <a:cubicBezTo>
                      <a:pt x="-2931" y="81287"/>
                      <a:pt x="-1790" y="72144"/>
                      <a:pt x="8570" y="66047"/>
                    </a:cubicBezTo>
                    <a:lnTo>
                      <a:pt x="114262" y="4992"/>
                    </a:lnTo>
                    <a:cubicBezTo>
                      <a:pt x="125078" y="-1075"/>
                      <a:pt x="138128" y="-1647"/>
                      <a:pt x="149429" y="3468"/>
                    </a:cubicBezTo>
                    <a:lnTo>
                      <a:pt x="260064" y="67571"/>
                    </a:lnTo>
                    <a:cubicBezTo>
                      <a:pt x="269093" y="72810"/>
                      <a:pt x="267953" y="81859"/>
                      <a:pt x="257498" y="87955"/>
                    </a:cubicBezTo>
                    <a:lnTo>
                      <a:pt x="151900" y="149010"/>
                    </a:lnTo>
                    <a:cubicBezTo>
                      <a:pt x="141084" y="155097"/>
                      <a:pt x="128034" y="155659"/>
                      <a:pt x="116733" y="150534"/>
                    </a:cubicBezTo>
                    <a:close/>
                  </a:path>
                </a:pathLst>
              </a:custGeom>
              <a:solidFill>
                <a:srgbClr val="2B303F"/>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 name="Google Shape;2399;p37">
                <a:extLst>
                  <a:ext uri="{FF2B5EF4-FFF2-40B4-BE49-F238E27FC236}">
                    <a16:creationId xmlns:a16="http://schemas.microsoft.com/office/drawing/2014/main" id="{39997033-27E5-4236-B36F-A0A33160BFAD}"/>
                  </a:ext>
                </a:extLst>
              </p:cNvPr>
              <p:cNvSpPr/>
              <p:nvPr/>
            </p:nvSpPr>
            <p:spPr>
              <a:xfrm>
                <a:off x="4807065" y="4348454"/>
                <a:ext cx="266248" cy="153993"/>
              </a:xfrm>
              <a:custGeom>
                <a:avLst/>
                <a:gdLst/>
                <a:ahLst/>
                <a:cxnLst/>
                <a:rect l="l" t="t" r="r" b="b"/>
                <a:pathLst>
                  <a:path w="266248" h="153993" extrusionOk="0">
                    <a:moveTo>
                      <a:pt x="116819" y="150482"/>
                    </a:moveTo>
                    <a:lnTo>
                      <a:pt x="6089" y="86474"/>
                    </a:lnTo>
                    <a:cubicBezTo>
                      <a:pt x="-2940" y="81235"/>
                      <a:pt x="-1799" y="72091"/>
                      <a:pt x="8656" y="66091"/>
                    </a:cubicBezTo>
                    <a:lnTo>
                      <a:pt x="114253" y="4940"/>
                    </a:lnTo>
                    <a:cubicBezTo>
                      <a:pt x="125117" y="-1099"/>
                      <a:pt x="138195" y="-1632"/>
                      <a:pt x="149515" y="3511"/>
                    </a:cubicBezTo>
                    <a:lnTo>
                      <a:pt x="260150" y="67519"/>
                    </a:lnTo>
                    <a:cubicBezTo>
                      <a:pt x="269180" y="72758"/>
                      <a:pt x="268039" y="81902"/>
                      <a:pt x="257679" y="87903"/>
                    </a:cubicBezTo>
                    <a:lnTo>
                      <a:pt x="151987" y="149053"/>
                    </a:lnTo>
                    <a:cubicBezTo>
                      <a:pt x="141151" y="155092"/>
                      <a:pt x="128101" y="155626"/>
                      <a:pt x="116819" y="150482"/>
                    </a:cubicBezTo>
                    <a:close/>
                  </a:path>
                </a:pathLst>
              </a:custGeom>
              <a:solidFill>
                <a:srgbClr val="2B303F"/>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 name="Google Shape;2400;p37">
                <a:extLst>
                  <a:ext uri="{FF2B5EF4-FFF2-40B4-BE49-F238E27FC236}">
                    <a16:creationId xmlns:a16="http://schemas.microsoft.com/office/drawing/2014/main" id="{D74C4BB5-791B-4AC9-B64B-965DDFBC66BF}"/>
                  </a:ext>
                </a:extLst>
              </p:cNvPr>
              <p:cNvSpPr/>
              <p:nvPr/>
            </p:nvSpPr>
            <p:spPr>
              <a:xfrm>
                <a:off x="4963756" y="4439037"/>
                <a:ext cx="459701" cy="266038"/>
              </a:xfrm>
              <a:custGeom>
                <a:avLst/>
                <a:gdLst/>
                <a:ahLst/>
                <a:cxnLst/>
                <a:rect l="l" t="t" r="r" b="b"/>
                <a:pathLst>
                  <a:path w="459701" h="266038" extrusionOk="0">
                    <a:moveTo>
                      <a:pt x="310281" y="262591"/>
                    </a:moveTo>
                    <a:lnTo>
                      <a:pt x="6131" y="86474"/>
                    </a:lnTo>
                    <a:cubicBezTo>
                      <a:pt x="-2899" y="81235"/>
                      <a:pt x="-1853" y="72091"/>
                      <a:pt x="8602" y="66091"/>
                    </a:cubicBezTo>
                    <a:lnTo>
                      <a:pt x="114199" y="4940"/>
                    </a:lnTo>
                    <a:cubicBezTo>
                      <a:pt x="125063" y="-1099"/>
                      <a:pt x="138141" y="-1632"/>
                      <a:pt x="149461" y="3511"/>
                    </a:cubicBezTo>
                    <a:lnTo>
                      <a:pt x="453611" y="179629"/>
                    </a:lnTo>
                    <a:cubicBezTo>
                      <a:pt x="462641" y="184772"/>
                      <a:pt x="461500" y="193916"/>
                      <a:pt x="451045" y="200012"/>
                    </a:cubicBezTo>
                    <a:lnTo>
                      <a:pt x="345448" y="261067"/>
                    </a:lnTo>
                    <a:cubicBezTo>
                      <a:pt x="334622" y="267106"/>
                      <a:pt x="321582" y="267678"/>
                      <a:pt x="310281" y="262591"/>
                    </a:cubicBezTo>
                    <a:close/>
                  </a:path>
                </a:pathLst>
              </a:custGeom>
              <a:solidFill>
                <a:srgbClr val="2B303F"/>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 name="Google Shape;2401;p37">
                <a:extLst>
                  <a:ext uri="{FF2B5EF4-FFF2-40B4-BE49-F238E27FC236}">
                    <a16:creationId xmlns:a16="http://schemas.microsoft.com/office/drawing/2014/main" id="{644AD151-E585-405B-A313-D506AD7DC87F}"/>
                  </a:ext>
                </a:extLst>
              </p:cNvPr>
              <p:cNvSpPr/>
              <p:nvPr/>
            </p:nvSpPr>
            <p:spPr>
              <a:xfrm>
                <a:off x="3045263" y="3329192"/>
                <a:ext cx="306655" cy="177371"/>
              </a:xfrm>
              <a:custGeom>
                <a:avLst/>
                <a:gdLst/>
                <a:ahLst/>
                <a:cxnLst/>
                <a:rect l="l" t="t" r="r" b="b"/>
                <a:pathLst>
                  <a:path w="306655" h="177371" extrusionOk="0">
                    <a:moveTo>
                      <a:pt x="157227" y="173811"/>
                    </a:moveTo>
                    <a:lnTo>
                      <a:pt x="6292" y="86466"/>
                    </a:lnTo>
                    <a:cubicBezTo>
                      <a:pt x="-3212" y="81228"/>
                      <a:pt x="-1597" y="72084"/>
                      <a:pt x="8763" y="66083"/>
                    </a:cubicBezTo>
                    <a:lnTo>
                      <a:pt x="114456" y="5028"/>
                    </a:lnTo>
                    <a:cubicBezTo>
                      <a:pt x="125262" y="-1088"/>
                      <a:pt x="138331" y="-1659"/>
                      <a:pt x="149623" y="3504"/>
                    </a:cubicBezTo>
                    <a:lnTo>
                      <a:pt x="300557" y="90848"/>
                    </a:lnTo>
                    <a:cubicBezTo>
                      <a:pt x="309587" y="96087"/>
                      <a:pt x="308446" y="105231"/>
                      <a:pt x="298086" y="111232"/>
                    </a:cubicBezTo>
                    <a:lnTo>
                      <a:pt x="192584" y="172382"/>
                    </a:lnTo>
                    <a:cubicBezTo>
                      <a:pt x="181701" y="178487"/>
                      <a:pt x="168566" y="179021"/>
                      <a:pt x="157227" y="173811"/>
                    </a:cubicBezTo>
                    <a:close/>
                  </a:path>
                </a:pathLst>
              </a:custGeom>
              <a:solidFill>
                <a:srgbClr val="2B303F"/>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 name="Google Shape;2402;p37">
                <a:extLst>
                  <a:ext uri="{FF2B5EF4-FFF2-40B4-BE49-F238E27FC236}">
                    <a16:creationId xmlns:a16="http://schemas.microsoft.com/office/drawing/2014/main" id="{D5704B51-3AAD-4135-967C-4EC87809A4BB}"/>
                  </a:ext>
                </a:extLst>
              </p:cNvPr>
              <p:cNvSpPr/>
              <p:nvPr/>
            </p:nvSpPr>
            <p:spPr>
              <a:xfrm>
                <a:off x="3658039" y="3005282"/>
                <a:ext cx="2325529" cy="1345328"/>
              </a:xfrm>
              <a:custGeom>
                <a:avLst/>
                <a:gdLst/>
                <a:ahLst/>
                <a:cxnLst/>
                <a:rect l="l" t="t" r="r" b="b"/>
                <a:pathLst>
                  <a:path w="2325529" h="1345328" extrusionOk="0">
                    <a:moveTo>
                      <a:pt x="2228861" y="1341731"/>
                    </a:moveTo>
                    <a:lnTo>
                      <a:pt x="6284" y="55856"/>
                    </a:lnTo>
                    <a:cubicBezTo>
                      <a:pt x="-3221" y="50712"/>
                      <a:pt x="-1605" y="41568"/>
                      <a:pt x="8850" y="35472"/>
                    </a:cubicBezTo>
                    <a:lnTo>
                      <a:pt x="61696" y="4992"/>
                    </a:lnTo>
                    <a:cubicBezTo>
                      <a:pt x="72512" y="-1075"/>
                      <a:pt x="85562" y="-1647"/>
                      <a:pt x="96863" y="3468"/>
                    </a:cubicBezTo>
                    <a:lnTo>
                      <a:pt x="2319440" y="1289343"/>
                    </a:lnTo>
                    <a:cubicBezTo>
                      <a:pt x="2328470" y="1294582"/>
                      <a:pt x="2327329" y="1303631"/>
                      <a:pt x="2316874" y="1309727"/>
                    </a:cubicBezTo>
                    <a:lnTo>
                      <a:pt x="2264123" y="1340492"/>
                    </a:lnTo>
                    <a:cubicBezTo>
                      <a:pt x="2253231" y="1346474"/>
                      <a:pt x="2240152" y="1346931"/>
                      <a:pt x="2228861" y="1341731"/>
                    </a:cubicBezTo>
                    <a:close/>
                  </a:path>
                </a:pathLst>
              </a:custGeom>
              <a:solidFill>
                <a:srgbClr val="2B303F"/>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 name="Google Shape;2403;p37">
                <a:extLst>
                  <a:ext uri="{FF2B5EF4-FFF2-40B4-BE49-F238E27FC236}">
                    <a16:creationId xmlns:a16="http://schemas.microsoft.com/office/drawing/2014/main" id="{90088B69-4CF0-4753-84D0-2D7F77BD504A}"/>
                  </a:ext>
                </a:extLst>
              </p:cNvPr>
              <p:cNvSpPr/>
              <p:nvPr/>
            </p:nvSpPr>
            <p:spPr>
              <a:xfrm>
                <a:off x="2758377" y="3858961"/>
                <a:ext cx="1752611" cy="1013632"/>
              </a:xfrm>
              <a:custGeom>
                <a:avLst/>
                <a:gdLst/>
                <a:ahLst/>
                <a:cxnLst/>
                <a:rect l="l" t="t" r="r" b="b"/>
                <a:pathLst>
                  <a:path w="1752611" h="1013632" extrusionOk="0">
                    <a:moveTo>
                      <a:pt x="1751672" y="634261"/>
                    </a:moveTo>
                    <a:cubicBezTo>
                      <a:pt x="1748498" y="641186"/>
                      <a:pt x="1743071" y="646834"/>
                      <a:pt x="1736275" y="650263"/>
                    </a:cubicBezTo>
                    <a:lnTo>
                      <a:pt x="1124743" y="1004117"/>
                    </a:lnTo>
                    <a:cubicBezTo>
                      <a:pt x="1103871" y="1015747"/>
                      <a:pt x="1078721" y="1016775"/>
                      <a:pt x="1056974" y="1006879"/>
                    </a:cubicBezTo>
                    <a:lnTo>
                      <a:pt x="11458" y="402136"/>
                    </a:lnTo>
                    <a:cubicBezTo>
                      <a:pt x="6990" y="399812"/>
                      <a:pt x="3390" y="396107"/>
                      <a:pt x="1193" y="391564"/>
                    </a:cubicBezTo>
                    <a:cubicBezTo>
                      <a:pt x="-2609" y="382039"/>
                      <a:pt x="2714" y="371466"/>
                      <a:pt x="16591" y="363465"/>
                    </a:cubicBezTo>
                    <a:lnTo>
                      <a:pt x="628218" y="9516"/>
                    </a:lnTo>
                    <a:cubicBezTo>
                      <a:pt x="649090" y="-2114"/>
                      <a:pt x="674240" y="-3143"/>
                      <a:pt x="695986" y="6754"/>
                    </a:cubicBezTo>
                    <a:lnTo>
                      <a:pt x="1741502" y="611496"/>
                    </a:lnTo>
                    <a:cubicBezTo>
                      <a:pt x="1750266" y="615306"/>
                      <a:pt x="1754676" y="625174"/>
                      <a:pt x="1751672" y="634261"/>
                    </a:cubicBezTo>
                    <a:close/>
                  </a:path>
                </a:pathLst>
              </a:custGeom>
              <a:solidFill>
                <a:srgbClr val="B1B4C4"/>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 name="Google Shape;2404;p37">
                <a:extLst>
                  <a:ext uri="{FF2B5EF4-FFF2-40B4-BE49-F238E27FC236}">
                    <a16:creationId xmlns:a16="http://schemas.microsoft.com/office/drawing/2014/main" id="{4B078595-20CB-4B98-BA38-72FDCCA69363}"/>
                  </a:ext>
                </a:extLst>
              </p:cNvPr>
              <p:cNvSpPr/>
              <p:nvPr/>
            </p:nvSpPr>
            <p:spPr>
              <a:xfrm>
                <a:off x="2759571" y="3871207"/>
                <a:ext cx="1750478" cy="1001386"/>
              </a:xfrm>
              <a:custGeom>
                <a:avLst/>
                <a:gdLst/>
                <a:ahLst/>
                <a:cxnLst/>
                <a:rect l="l" t="t" r="r" b="b"/>
                <a:pathLst>
                  <a:path w="1750478" h="1001386" extrusionOk="0">
                    <a:moveTo>
                      <a:pt x="1750479" y="622015"/>
                    </a:moveTo>
                    <a:cubicBezTo>
                      <a:pt x="1747304" y="628939"/>
                      <a:pt x="1741877" y="634588"/>
                      <a:pt x="1735081" y="638017"/>
                    </a:cubicBezTo>
                    <a:lnTo>
                      <a:pt x="1123550" y="991870"/>
                    </a:lnTo>
                    <a:cubicBezTo>
                      <a:pt x="1102677" y="1003501"/>
                      <a:pt x="1077528" y="1004529"/>
                      <a:pt x="1055781" y="994633"/>
                    </a:cubicBezTo>
                    <a:lnTo>
                      <a:pt x="10265" y="389890"/>
                    </a:lnTo>
                    <a:cubicBezTo>
                      <a:pt x="5797" y="387566"/>
                      <a:pt x="2197" y="383861"/>
                      <a:pt x="0" y="379318"/>
                    </a:cubicBezTo>
                    <a:cubicBezTo>
                      <a:pt x="3240" y="372460"/>
                      <a:pt x="8654" y="366869"/>
                      <a:pt x="15398" y="363411"/>
                    </a:cubicBezTo>
                    <a:lnTo>
                      <a:pt x="627024" y="9557"/>
                    </a:lnTo>
                    <a:cubicBezTo>
                      <a:pt x="647887" y="-2092"/>
                      <a:pt x="673027" y="-3149"/>
                      <a:pt x="694793" y="6700"/>
                    </a:cubicBezTo>
                    <a:lnTo>
                      <a:pt x="1740309" y="611537"/>
                    </a:lnTo>
                    <a:cubicBezTo>
                      <a:pt x="1744748" y="613823"/>
                      <a:pt x="1748321" y="617509"/>
                      <a:pt x="1750479" y="622015"/>
                    </a:cubicBezTo>
                    <a:close/>
                  </a:path>
                </a:pathLst>
              </a:custGeom>
              <a:solidFill>
                <a:srgbClr val="C3C6D1"/>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 name="Google Shape;2405;p37">
                <a:extLst>
                  <a:ext uri="{FF2B5EF4-FFF2-40B4-BE49-F238E27FC236}">
                    <a16:creationId xmlns:a16="http://schemas.microsoft.com/office/drawing/2014/main" id="{5421F48E-D1DD-4213-89FE-FA6E7DC4EF2F}"/>
                  </a:ext>
                </a:extLst>
              </p:cNvPr>
              <p:cNvSpPr/>
              <p:nvPr/>
            </p:nvSpPr>
            <p:spPr>
              <a:xfrm>
                <a:off x="3817633" y="2891711"/>
                <a:ext cx="2255273" cy="1359741"/>
              </a:xfrm>
              <a:custGeom>
                <a:avLst/>
                <a:gdLst/>
                <a:ahLst/>
                <a:cxnLst/>
                <a:rect l="l" t="t" r="r" b="b"/>
                <a:pathLst>
                  <a:path w="2255273" h="1359741" extrusionOk="0">
                    <a:moveTo>
                      <a:pt x="2238450" y="1357766"/>
                    </a:moveTo>
                    <a:lnTo>
                      <a:pt x="15873" y="71891"/>
                    </a:lnTo>
                    <a:cubicBezTo>
                      <a:pt x="5950" y="64538"/>
                      <a:pt x="67" y="52927"/>
                      <a:pt x="0" y="40554"/>
                    </a:cubicBezTo>
                    <a:lnTo>
                      <a:pt x="0" y="14360"/>
                    </a:lnTo>
                    <a:cubicBezTo>
                      <a:pt x="0" y="2263"/>
                      <a:pt x="7319" y="-3261"/>
                      <a:pt x="16348" y="1978"/>
                    </a:cubicBezTo>
                    <a:lnTo>
                      <a:pt x="2238925" y="1287852"/>
                    </a:lnTo>
                    <a:cubicBezTo>
                      <a:pt x="2249028" y="1295063"/>
                      <a:pt x="2255092" y="1306664"/>
                      <a:pt x="2255273" y="1319094"/>
                    </a:cubicBezTo>
                    <a:lnTo>
                      <a:pt x="2255273" y="1345288"/>
                    </a:lnTo>
                    <a:cubicBezTo>
                      <a:pt x="2254798" y="1357480"/>
                      <a:pt x="2247479" y="1363005"/>
                      <a:pt x="2238450" y="1357766"/>
                    </a:cubicBezTo>
                    <a:close/>
                  </a:path>
                </a:pathLst>
              </a:custGeom>
              <a:solidFill>
                <a:srgbClr val="2B303F"/>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 name="Google Shape;2406;p37">
                <a:extLst>
                  <a:ext uri="{FF2B5EF4-FFF2-40B4-BE49-F238E27FC236}">
                    <a16:creationId xmlns:a16="http://schemas.microsoft.com/office/drawing/2014/main" id="{AB8FC7B0-79CE-4D5A-815A-5A473C09AEF1}"/>
                  </a:ext>
                </a:extLst>
              </p:cNvPr>
              <p:cNvSpPr/>
              <p:nvPr/>
            </p:nvSpPr>
            <p:spPr>
              <a:xfrm>
                <a:off x="3899944" y="2334804"/>
                <a:ext cx="319167" cy="507819"/>
              </a:xfrm>
              <a:custGeom>
                <a:avLst/>
                <a:gdLst/>
                <a:ahLst/>
                <a:cxnLst/>
                <a:rect l="l" t="t" r="r" b="b"/>
                <a:pathLst>
                  <a:path w="319167" h="507819" extrusionOk="0">
                    <a:moveTo>
                      <a:pt x="269363" y="501829"/>
                    </a:moveTo>
                    <a:lnTo>
                      <a:pt x="49804" y="375052"/>
                    </a:lnTo>
                    <a:cubicBezTo>
                      <a:pt x="22336" y="359145"/>
                      <a:pt x="0" y="316378"/>
                      <a:pt x="0" y="279802"/>
                    </a:cubicBezTo>
                    <a:lnTo>
                      <a:pt x="0" y="43867"/>
                    </a:lnTo>
                    <a:cubicBezTo>
                      <a:pt x="0" y="7101"/>
                      <a:pt x="22336" y="-9758"/>
                      <a:pt x="49804" y="5767"/>
                    </a:cubicBezTo>
                    <a:lnTo>
                      <a:pt x="269363" y="132926"/>
                    </a:lnTo>
                    <a:cubicBezTo>
                      <a:pt x="296926" y="148833"/>
                      <a:pt x="319168" y="191600"/>
                      <a:pt x="319168" y="228176"/>
                    </a:cubicBezTo>
                    <a:lnTo>
                      <a:pt x="319168" y="464110"/>
                    </a:lnTo>
                    <a:cubicBezTo>
                      <a:pt x="318787" y="500877"/>
                      <a:pt x="296546" y="517736"/>
                      <a:pt x="269363" y="501829"/>
                    </a:cubicBezTo>
                    <a:close/>
                  </a:path>
                </a:pathLst>
              </a:custGeom>
              <a:solidFill>
                <a:srgbClr val="E9EAF2"/>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 name="Google Shape;2407;p37">
                <a:extLst>
                  <a:ext uri="{FF2B5EF4-FFF2-40B4-BE49-F238E27FC236}">
                    <a16:creationId xmlns:a16="http://schemas.microsoft.com/office/drawing/2014/main" id="{609E71B6-EA71-4C34-AAEF-649ED32B9DA2}"/>
                  </a:ext>
                </a:extLst>
              </p:cNvPr>
              <p:cNvSpPr/>
              <p:nvPr/>
            </p:nvSpPr>
            <p:spPr>
              <a:xfrm>
                <a:off x="3899468" y="1737396"/>
                <a:ext cx="318787" cy="562544"/>
              </a:xfrm>
              <a:custGeom>
                <a:avLst/>
                <a:gdLst/>
                <a:ahLst/>
                <a:cxnLst/>
                <a:rect l="l" t="t" r="r" b="b"/>
                <a:pathLst>
                  <a:path w="318787" h="562544" extrusionOk="0">
                    <a:moveTo>
                      <a:pt x="268983" y="558884"/>
                    </a:moveTo>
                    <a:lnTo>
                      <a:pt x="49805" y="432106"/>
                    </a:lnTo>
                    <a:cubicBezTo>
                      <a:pt x="22336" y="416200"/>
                      <a:pt x="0" y="351144"/>
                      <a:pt x="0" y="319330"/>
                    </a:cubicBezTo>
                    <a:lnTo>
                      <a:pt x="0" y="43867"/>
                    </a:lnTo>
                    <a:cubicBezTo>
                      <a:pt x="0" y="7101"/>
                      <a:pt x="22336" y="-9758"/>
                      <a:pt x="49805" y="5767"/>
                    </a:cubicBezTo>
                    <a:lnTo>
                      <a:pt x="268983" y="132545"/>
                    </a:lnTo>
                    <a:cubicBezTo>
                      <a:pt x="296546" y="148452"/>
                      <a:pt x="318787" y="191219"/>
                      <a:pt x="318787" y="227795"/>
                    </a:cubicBezTo>
                    <a:lnTo>
                      <a:pt x="318787" y="503258"/>
                    </a:lnTo>
                    <a:cubicBezTo>
                      <a:pt x="318787" y="535643"/>
                      <a:pt x="296546" y="574791"/>
                      <a:pt x="268983" y="558884"/>
                    </a:cubicBezTo>
                    <a:close/>
                  </a:path>
                </a:pathLst>
              </a:custGeom>
              <a:solidFill>
                <a:srgbClr val="E9EAF2"/>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 name="Google Shape;2408;p37">
                <a:extLst>
                  <a:ext uri="{FF2B5EF4-FFF2-40B4-BE49-F238E27FC236}">
                    <a16:creationId xmlns:a16="http://schemas.microsoft.com/office/drawing/2014/main" id="{3EFFEC8D-7876-4595-BCEA-EEDFECC37FE6}"/>
                  </a:ext>
                </a:extLst>
              </p:cNvPr>
              <p:cNvSpPr/>
              <p:nvPr/>
            </p:nvSpPr>
            <p:spPr>
              <a:xfrm>
                <a:off x="3979213" y="1913870"/>
                <a:ext cx="161864" cy="209418"/>
              </a:xfrm>
              <a:custGeom>
                <a:avLst/>
                <a:gdLst/>
                <a:ahLst/>
                <a:cxnLst/>
                <a:rect l="l" t="t" r="r" b="b"/>
                <a:pathLst>
                  <a:path w="161864" h="209418" extrusionOk="0">
                    <a:moveTo>
                      <a:pt x="80885" y="198388"/>
                    </a:moveTo>
                    <a:cubicBezTo>
                      <a:pt x="36308" y="172575"/>
                      <a:pt x="0" y="109519"/>
                      <a:pt x="0" y="57894"/>
                    </a:cubicBezTo>
                    <a:cubicBezTo>
                      <a:pt x="0" y="6268"/>
                      <a:pt x="36308" y="-14782"/>
                      <a:pt x="80885" y="11031"/>
                    </a:cubicBezTo>
                    <a:cubicBezTo>
                      <a:pt x="125462" y="36844"/>
                      <a:pt x="161865" y="99899"/>
                      <a:pt x="161865" y="151525"/>
                    </a:cubicBezTo>
                    <a:cubicBezTo>
                      <a:pt x="161865" y="203150"/>
                      <a:pt x="125557" y="224200"/>
                      <a:pt x="80885" y="198388"/>
                    </a:cubicBezTo>
                    <a:close/>
                    <a:moveTo>
                      <a:pt x="80885" y="35034"/>
                    </a:moveTo>
                    <a:cubicBezTo>
                      <a:pt x="47714" y="15984"/>
                      <a:pt x="20720" y="31510"/>
                      <a:pt x="20720" y="69895"/>
                    </a:cubicBezTo>
                    <a:cubicBezTo>
                      <a:pt x="22916" y="112443"/>
                      <a:pt x="45280" y="151382"/>
                      <a:pt x="80885" y="174670"/>
                    </a:cubicBezTo>
                    <a:cubicBezTo>
                      <a:pt x="114151" y="193720"/>
                      <a:pt x="141145" y="178290"/>
                      <a:pt x="141145" y="139904"/>
                    </a:cubicBezTo>
                    <a:cubicBezTo>
                      <a:pt x="138949" y="97299"/>
                      <a:pt x="116556" y="58322"/>
                      <a:pt x="80885" y="35034"/>
                    </a:cubicBezTo>
                    <a:close/>
                  </a:path>
                </a:pathLst>
              </a:custGeom>
              <a:solidFill>
                <a:schemeClr val="accent1"/>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 name="Google Shape;2409;p37">
                <a:extLst>
                  <a:ext uri="{FF2B5EF4-FFF2-40B4-BE49-F238E27FC236}">
                    <a16:creationId xmlns:a16="http://schemas.microsoft.com/office/drawing/2014/main" id="{A9CDFF07-AC78-437B-ACB9-E6C77DE6BC04}"/>
                  </a:ext>
                </a:extLst>
              </p:cNvPr>
              <p:cNvSpPr/>
              <p:nvPr/>
            </p:nvSpPr>
            <p:spPr>
              <a:xfrm>
                <a:off x="4045651" y="1966906"/>
                <a:ext cx="50374" cy="107156"/>
              </a:xfrm>
              <a:custGeom>
                <a:avLst/>
                <a:gdLst/>
                <a:ahLst/>
                <a:cxnLst/>
                <a:rect l="l" t="t" r="r" b="b"/>
                <a:pathLst>
                  <a:path w="50374" h="107156" extrusionOk="0">
                    <a:moveTo>
                      <a:pt x="36688" y="107156"/>
                    </a:moveTo>
                    <a:lnTo>
                      <a:pt x="0" y="48673"/>
                    </a:lnTo>
                    <a:lnTo>
                      <a:pt x="0" y="0"/>
                    </a:lnTo>
                    <a:lnTo>
                      <a:pt x="20720" y="12001"/>
                    </a:lnTo>
                    <a:lnTo>
                      <a:pt x="20720" y="49816"/>
                    </a:lnTo>
                    <a:lnTo>
                      <a:pt x="50375" y="96964"/>
                    </a:lnTo>
                    <a:lnTo>
                      <a:pt x="36688" y="107156"/>
                    </a:lnTo>
                    <a:close/>
                  </a:path>
                </a:pathLst>
              </a:custGeom>
              <a:solidFill>
                <a:schemeClr val="accent1"/>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 name="Google Shape;2410;p37">
                <a:extLst>
                  <a:ext uri="{FF2B5EF4-FFF2-40B4-BE49-F238E27FC236}">
                    <a16:creationId xmlns:a16="http://schemas.microsoft.com/office/drawing/2014/main" id="{5C684A0E-4B08-4E75-BB97-7D02D28E428A}"/>
                  </a:ext>
                </a:extLst>
              </p:cNvPr>
              <p:cNvSpPr/>
              <p:nvPr/>
            </p:nvSpPr>
            <p:spPr>
              <a:xfrm>
                <a:off x="3899183" y="1178204"/>
                <a:ext cx="318787" cy="538687"/>
              </a:xfrm>
              <a:custGeom>
                <a:avLst/>
                <a:gdLst/>
                <a:ahLst/>
                <a:cxnLst/>
                <a:rect l="l" t="t" r="r" b="b"/>
                <a:pathLst>
                  <a:path w="318787" h="538687" extrusionOk="0">
                    <a:moveTo>
                      <a:pt x="268983" y="535432"/>
                    </a:moveTo>
                    <a:lnTo>
                      <a:pt x="49805" y="408655"/>
                    </a:lnTo>
                    <a:cubicBezTo>
                      <a:pt x="22336" y="392653"/>
                      <a:pt x="0" y="321025"/>
                      <a:pt x="0" y="289116"/>
                    </a:cubicBezTo>
                    <a:lnTo>
                      <a:pt x="0" y="35560"/>
                    </a:lnTo>
                    <a:cubicBezTo>
                      <a:pt x="0" y="3747"/>
                      <a:pt x="22336" y="-9207"/>
                      <a:pt x="49805" y="6985"/>
                    </a:cubicBezTo>
                    <a:lnTo>
                      <a:pt x="268983" y="133858"/>
                    </a:lnTo>
                    <a:cubicBezTo>
                      <a:pt x="298400" y="153033"/>
                      <a:pt x="316905" y="185135"/>
                      <a:pt x="318787" y="220250"/>
                    </a:cubicBezTo>
                    <a:lnTo>
                      <a:pt x="318787" y="473901"/>
                    </a:lnTo>
                    <a:cubicBezTo>
                      <a:pt x="318787" y="505429"/>
                      <a:pt x="296546" y="551339"/>
                      <a:pt x="268983" y="535432"/>
                    </a:cubicBezTo>
                    <a:close/>
                  </a:path>
                </a:pathLst>
              </a:custGeom>
              <a:solidFill>
                <a:srgbClr val="E9EAF2"/>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 name="Google Shape;2411;p37">
                <a:extLst>
                  <a:ext uri="{FF2B5EF4-FFF2-40B4-BE49-F238E27FC236}">
                    <a16:creationId xmlns:a16="http://schemas.microsoft.com/office/drawing/2014/main" id="{273592EF-E250-4C47-8D75-7C8054CACE73}"/>
                  </a:ext>
                </a:extLst>
              </p:cNvPr>
              <p:cNvSpPr/>
              <p:nvPr/>
            </p:nvSpPr>
            <p:spPr>
              <a:xfrm>
                <a:off x="3979213" y="1338206"/>
                <a:ext cx="159393" cy="203465"/>
              </a:xfrm>
              <a:custGeom>
                <a:avLst/>
                <a:gdLst/>
                <a:ahLst/>
                <a:cxnLst/>
                <a:rect l="l" t="t" r="r" b="b"/>
                <a:pathLst>
                  <a:path w="159393" h="203465" extrusionOk="0">
                    <a:moveTo>
                      <a:pt x="79364" y="71487"/>
                    </a:moveTo>
                    <a:cubicBezTo>
                      <a:pt x="66153" y="63867"/>
                      <a:pt x="55507" y="70059"/>
                      <a:pt x="55507" y="85394"/>
                    </a:cubicBezTo>
                    <a:cubicBezTo>
                      <a:pt x="56401" y="102231"/>
                      <a:pt x="65259" y="117629"/>
                      <a:pt x="79364" y="126828"/>
                    </a:cubicBezTo>
                    <a:cubicBezTo>
                      <a:pt x="92576" y="134448"/>
                      <a:pt x="103316" y="128256"/>
                      <a:pt x="103316" y="113016"/>
                    </a:cubicBezTo>
                    <a:cubicBezTo>
                      <a:pt x="102356" y="96150"/>
                      <a:pt x="93469" y="80738"/>
                      <a:pt x="79364" y="71487"/>
                    </a:cubicBezTo>
                    <a:close/>
                    <a:moveTo>
                      <a:pt x="143141" y="81012"/>
                    </a:moveTo>
                    <a:lnTo>
                      <a:pt x="124131" y="69963"/>
                    </a:lnTo>
                    <a:cubicBezTo>
                      <a:pt x="121052" y="67857"/>
                      <a:pt x="118828" y="64715"/>
                      <a:pt x="117858" y="61105"/>
                    </a:cubicBezTo>
                    <a:lnTo>
                      <a:pt x="112916" y="41007"/>
                    </a:lnTo>
                    <a:cubicBezTo>
                      <a:pt x="111880" y="37405"/>
                      <a:pt x="109627" y="34274"/>
                      <a:pt x="106548" y="32149"/>
                    </a:cubicBezTo>
                    <a:lnTo>
                      <a:pt x="52371" y="812"/>
                    </a:lnTo>
                    <a:cubicBezTo>
                      <a:pt x="49709" y="-712"/>
                      <a:pt x="46953" y="-45"/>
                      <a:pt x="46098" y="2431"/>
                    </a:cubicBezTo>
                    <a:lnTo>
                      <a:pt x="41155" y="16719"/>
                    </a:lnTo>
                    <a:cubicBezTo>
                      <a:pt x="40271" y="18799"/>
                      <a:pt x="37867" y="19765"/>
                      <a:pt x="35795" y="18876"/>
                    </a:cubicBezTo>
                    <a:cubicBezTo>
                      <a:pt x="35462" y="18737"/>
                      <a:pt x="35158" y="18556"/>
                      <a:pt x="34882" y="18338"/>
                    </a:cubicBezTo>
                    <a:lnTo>
                      <a:pt x="15873" y="7289"/>
                    </a:lnTo>
                    <a:cubicBezTo>
                      <a:pt x="7129" y="2145"/>
                      <a:pt x="0" y="6336"/>
                      <a:pt x="0" y="16814"/>
                    </a:cubicBezTo>
                    <a:lnTo>
                      <a:pt x="0" y="99872"/>
                    </a:lnTo>
                    <a:cubicBezTo>
                      <a:pt x="608" y="111084"/>
                      <a:pt x="6501" y="121337"/>
                      <a:pt x="15873" y="127494"/>
                    </a:cubicBezTo>
                    <a:lnTo>
                      <a:pt x="143426" y="201313"/>
                    </a:lnTo>
                    <a:cubicBezTo>
                      <a:pt x="152170" y="206361"/>
                      <a:pt x="159394" y="202266"/>
                      <a:pt x="159394" y="191788"/>
                    </a:cubicBezTo>
                    <a:lnTo>
                      <a:pt x="159394" y="108444"/>
                    </a:lnTo>
                    <a:cubicBezTo>
                      <a:pt x="158700" y="97136"/>
                      <a:pt x="152655" y="86841"/>
                      <a:pt x="143141" y="80727"/>
                    </a:cubicBezTo>
                    <a:close/>
                    <a:moveTo>
                      <a:pt x="79364" y="145592"/>
                    </a:moveTo>
                    <a:cubicBezTo>
                      <a:pt x="55878" y="130194"/>
                      <a:pt x="41089" y="104524"/>
                      <a:pt x="39540" y="76440"/>
                    </a:cubicBezTo>
                    <a:cubicBezTo>
                      <a:pt x="39540" y="50913"/>
                      <a:pt x="57408" y="40626"/>
                      <a:pt x="79364" y="53390"/>
                    </a:cubicBezTo>
                    <a:cubicBezTo>
                      <a:pt x="102907" y="68733"/>
                      <a:pt x="117716" y="94435"/>
                      <a:pt x="119189" y="122541"/>
                    </a:cubicBezTo>
                    <a:cubicBezTo>
                      <a:pt x="119189" y="147687"/>
                      <a:pt x="101415" y="158070"/>
                      <a:pt x="79364" y="145306"/>
                    </a:cubicBezTo>
                    <a:close/>
                    <a:moveTo>
                      <a:pt x="137533" y="109111"/>
                    </a:moveTo>
                    <a:cubicBezTo>
                      <a:pt x="134292" y="106996"/>
                      <a:pt x="132239" y="103459"/>
                      <a:pt x="132020" y="99586"/>
                    </a:cubicBezTo>
                    <a:cubicBezTo>
                      <a:pt x="132020" y="95967"/>
                      <a:pt x="134491" y="94538"/>
                      <a:pt x="137533" y="96348"/>
                    </a:cubicBezTo>
                    <a:cubicBezTo>
                      <a:pt x="140812" y="98441"/>
                      <a:pt x="142903" y="101982"/>
                      <a:pt x="143141" y="105873"/>
                    </a:cubicBezTo>
                    <a:cubicBezTo>
                      <a:pt x="143141" y="109206"/>
                      <a:pt x="140669" y="110635"/>
                      <a:pt x="137533" y="108825"/>
                    </a:cubicBezTo>
                    <a:close/>
                  </a:path>
                </a:pathLst>
              </a:custGeom>
              <a:solidFill>
                <a:schemeClr val="accent1"/>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 name="Google Shape;2412;p37">
                <a:extLst>
                  <a:ext uri="{FF2B5EF4-FFF2-40B4-BE49-F238E27FC236}">
                    <a16:creationId xmlns:a16="http://schemas.microsoft.com/office/drawing/2014/main" id="{C41B10EC-A1B3-498A-B90C-92AFE9600F9E}"/>
                  </a:ext>
                </a:extLst>
              </p:cNvPr>
              <p:cNvSpPr/>
              <p:nvPr/>
            </p:nvSpPr>
            <p:spPr>
              <a:xfrm>
                <a:off x="3993280" y="2480040"/>
                <a:ext cx="134491" cy="224767"/>
              </a:xfrm>
              <a:custGeom>
                <a:avLst/>
                <a:gdLst/>
                <a:ahLst/>
                <a:cxnLst/>
                <a:rect l="l" t="t" r="r" b="b"/>
                <a:pathLst>
                  <a:path w="134491" h="224767" extrusionOk="0">
                    <a:moveTo>
                      <a:pt x="134491" y="125994"/>
                    </a:moveTo>
                    <a:cubicBezTo>
                      <a:pt x="134491" y="168951"/>
                      <a:pt x="67293" y="224768"/>
                      <a:pt x="67293" y="224768"/>
                    </a:cubicBezTo>
                    <a:cubicBezTo>
                      <a:pt x="67293" y="224768"/>
                      <a:pt x="0" y="91418"/>
                      <a:pt x="0" y="48174"/>
                    </a:cubicBezTo>
                    <a:cubicBezTo>
                      <a:pt x="0" y="4931"/>
                      <a:pt x="30130" y="-12214"/>
                      <a:pt x="67293" y="9217"/>
                    </a:cubicBezTo>
                    <a:cubicBezTo>
                      <a:pt x="106975" y="35192"/>
                      <a:pt x="131935" y="78559"/>
                      <a:pt x="134491" y="125994"/>
                    </a:cubicBezTo>
                    <a:close/>
                  </a:path>
                </a:pathLst>
              </a:custGeom>
              <a:solidFill>
                <a:schemeClr val="accent1"/>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 name="Google Shape;2413;p37">
                <a:extLst>
                  <a:ext uri="{FF2B5EF4-FFF2-40B4-BE49-F238E27FC236}">
                    <a16:creationId xmlns:a16="http://schemas.microsoft.com/office/drawing/2014/main" id="{FB136EF4-7E1B-4E9C-9B6E-48F7FC37EDF8}"/>
                  </a:ext>
                </a:extLst>
              </p:cNvPr>
              <p:cNvSpPr/>
              <p:nvPr/>
            </p:nvSpPr>
            <p:spPr>
              <a:xfrm rot="-1801764">
                <a:off x="4024636" y="2501896"/>
                <a:ext cx="71791" cy="124475"/>
              </a:xfrm>
              <a:custGeom>
                <a:avLst/>
                <a:gdLst/>
                <a:ahLst/>
                <a:cxnLst/>
                <a:rect l="l" t="t" r="r" b="b"/>
                <a:pathLst>
                  <a:path w="71855" h="124586" extrusionOk="0">
                    <a:moveTo>
                      <a:pt x="71855" y="62293"/>
                    </a:moveTo>
                    <a:cubicBezTo>
                      <a:pt x="71855" y="96697"/>
                      <a:pt x="55770" y="124587"/>
                      <a:pt x="35928" y="124587"/>
                    </a:cubicBezTo>
                    <a:cubicBezTo>
                      <a:pt x="16085" y="124587"/>
                      <a:pt x="0" y="96697"/>
                      <a:pt x="0" y="62293"/>
                    </a:cubicBezTo>
                    <a:cubicBezTo>
                      <a:pt x="0" y="27890"/>
                      <a:pt x="16085" y="0"/>
                      <a:pt x="35928" y="0"/>
                    </a:cubicBezTo>
                    <a:cubicBezTo>
                      <a:pt x="55770" y="0"/>
                      <a:pt x="71855" y="27890"/>
                      <a:pt x="71855" y="62293"/>
                    </a:cubicBezTo>
                    <a:close/>
                  </a:path>
                </a:pathLst>
              </a:custGeom>
              <a:solidFill>
                <a:srgbClr val="E9EAF2"/>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 name="Google Shape;2414;p37">
                <a:extLst>
                  <a:ext uri="{FF2B5EF4-FFF2-40B4-BE49-F238E27FC236}">
                    <a16:creationId xmlns:a16="http://schemas.microsoft.com/office/drawing/2014/main" id="{62478AC8-08CD-4F2C-9B9A-8844490D80C8}"/>
                  </a:ext>
                </a:extLst>
              </p:cNvPr>
              <p:cNvSpPr/>
              <p:nvPr/>
            </p:nvSpPr>
            <p:spPr>
              <a:xfrm>
                <a:off x="4492846" y="2048739"/>
                <a:ext cx="559351" cy="469824"/>
              </a:xfrm>
              <a:custGeom>
                <a:avLst/>
                <a:gdLst/>
                <a:ahLst/>
                <a:cxnLst/>
                <a:rect l="l" t="t" r="r" b="b"/>
                <a:pathLst>
                  <a:path w="559351" h="469824" extrusionOk="0">
                    <a:moveTo>
                      <a:pt x="514299" y="464425"/>
                    </a:moveTo>
                    <a:lnTo>
                      <a:pt x="45147" y="192963"/>
                    </a:lnTo>
                    <a:cubicBezTo>
                      <a:pt x="20245" y="178580"/>
                      <a:pt x="0" y="139908"/>
                      <a:pt x="0" y="106571"/>
                    </a:cubicBezTo>
                    <a:lnTo>
                      <a:pt x="0" y="39610"/>
                    </a:lnTo>
                    <a:cubicBezTo>
                      <a:pt x="0" y="6273"/>
                      <a:pt x="20245" y="-8968"/>
                      <a:pt x="45147" y="5415"/>
                    </a:cubicBezTo>
                    <a:lnTo>
                      <a:pt x="514299" y="276878"/>
                    </a:lnTo>
                    <a:cubicBezTo>
                      <a:pt x="539201" y="291261"/>
                      <a:pt x="559351" y="329932"/>
                      <a:pt x="559351" y="363270"/>
                    </a:cubicBezTo>
                    <a:lnTo>
                      <a:pt x="559351" y="430135"/>
                    </a:lnTo>
                    <a:cubicBezTo>
                      <a:pt x="559351" y="463473"/>
                      <a:pt x="539201" y="478808"/>
                      <a:pt x="514299" y="464425"/>
                    </a:cubicBezTo>
                    <a:close/>
                  </a:path>
                </a:pathLst>
              </a:custGeom>
              <a:solidFill>
                <a:schemeClr val="accent1"/>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 name="Google Shape;2415;p37">
                <a:extLst>
                  <a:ext uri="{FF2B5EF4-FFF2-40B4-BE49-F238E27FC236}">
                    <a16:creationId xmlns:a16="http://schemas.microsoft.com/office/drawing/2014/main" id="{B1677E85-4BB5-412A-BE67-B122004944A0}"/>
                  </a:ext>
                </a:extLst>
              </p:cNvPr>
              <p:cNvSpPr/>
              <p:nvPr/>
            </p:nvSpPr>
            <p:spPr>
              <a:xfrm>
                <a:off x="4353888" y="2645824"/>
                <a:ext cx="1638988" cy="1231605"/>
              </a:xfrm>
              <a:custGeom>
                <a:avLst/>
                <a:gdLst/>
                <a:ahLst/>
                <a:cxnLst/>
                <a:rect l="l" t="t" r="r" b="b"/>
                <a:pathLst>
                  <a:path w="1638988" h="1231605" extrusionOk="0">
                    <a:moveTo>
                      <a:pt x="1638989" y="734496"/>
                    </a:moveTo>
                    <a:cubicBezTo>
                      <a:pt x="1638989" y="734496"/>
                      <a:pt x="1138757" y="844986"/>
                      <a:pt x="734332" y="394835"/>
                    </a:cubicBezTo>
                    <a:cubicBezTo>
                      <a:pt x="329908" y="-55317"/>
                      <a:pt x="0" y="2405"/>
                      <a:pt x="0" y="2405"/>
                    </a:cubicBezTo>
                    <a:lnTo>
                      <a:pt x="0" y="283392"/>
                    </a:lnTo>
                    <a:lnTo>
                      <a:pt x="1638989" y="1231606"/>
                    </a:lnTo>
                    <a:close/>
                  </a:path>
                </a:pathLst>
              </a:custGeom>
              <a:solidFill>
                <a:srgbClr val="E4E7F2"/>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 name="Google Shape;2416;p37">
                <a:extLst>
                  <a:ext uri="{FF2B5EF4-FFF2-40B4-BE49-F238E27FC236}">
                    <a16:creationId xmlns:a16="http://schemas.microsoft.com/office/drawing/2014/main" id="{80BB7D17-D3DD-4E90-A307-3D8FC01A3EE4}"/>
                  </a:ext>
                </a:extLst>
              </p:cNvPr>
              <p:cNvSpPr/>
              <p:nvPr/>
            </p:nvSpPr>
            <p:spPr>
              <a:xfrm>
                <a:off x="4353888" y="2645824"/>
                <a:ext cx="1638988" cy="746475"/>
              </a:xfrm>
              <a:custGeom>
                <a:avLst/>
                <a:gdLst/>
                <a:ahLst/>
                <a:cxnLst/>
                <a:rect l="l" t="t" r="r" b="b"/>
                <a:pathLst>
                  <a:path w="1638988" h="746475" extrusionOk="0">
                    <a:moveTo>
                      <a:pt x="1638989" y="734496"/>
                    </a:moveTo>
                    <a:cubicBezTo>
                      <a:pt x="1638989" y="734496"/>
                      <a:pt x="1138757" y="844986"/>
                      <a:pt x="734332" y="394835"/>
                    </a:cubicBezTo>
                    <a:cubicBezTo>
                      <a:pt x="329908" y="-55317"/>
                      <a:pt x="0" y="2405"/>
                      <a:pt x="0" y="2405"/>
                    </a:cubicBezTo>
                  </a:path>
                </a:pathLst>
              </a:custGeom>
              <a:noFill/>
              <a:ln w="10075" cap="flat" cmpd="sng">
                <a:solidFill>
                  <a:srgbClr val="CCCEDD"/>
                </a:solidFill>
                <a:prstDash val="solid"/>
                <a:miter lim="8000"/>
                <a:headEnd type="none" w="sm" len="sm"/>
                <a:tailEnd type="none" w="sm" len="sm"/>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 name="Google Shape;2417;p37">
                <a:extLst>
                  <a:ext uri="{FF2B5EF4-FFF2-40B4-BE49-F238E27FC236}">
                    <a16:creationId xmlns:a16="http://schemas.microsoft.com/office/drawing/2014/main" id="{356770EF-BDEE-4BDA-9B4B-ED1B8E8879DA}"/>
                  </a:ext>
                </a:extLst>
              </p:cNvPr>
              <p:cNvSpPr/>
              <p:nvPr/>
            </p:nvSpPr>
            <p:spPr>
              <a:xfrm>
                <a:off x="4257005" y="773645"/>
                <a:ext cx="165344" cy="325643"/>
              </a:xfrm>
              <a:custGeom>
                <a:avLst/>
                <a:gdLst/>
                <a:ahLst/>
                <a:cxnLst/>
                <a:rect l="l" t="t" r="r" b="b"/>
                <a:pathLst>
                  <a:path w="165344" h="325643" extrusionOk="0">
                    <a:moveTo>
                      <a:pt x="94696" y="251714"/>
                    </a:moveTo>
                    <a:cubicBezTo>
                      <a:pt x="80068" y="277923"/>
                      <a:pt x="62295" y="302235"/>
                      <a:pt x="41755" y="324104"/>
                    </a:cubicBezTo>
                    <a:cubicBezTo>
                      <a:pt x="36052" y="330772"/>
                      <a:pt x="-7955" y="313912"/>
                      <a:pt x="1265" y="309150"/>
                    </a:cubicBezTo>
                    <a:cubicBezTo>
                      <a:pt x="10485" y="304387"/>
                      <a:pt x="39284" y="264192"/>
                      <a:pt x="53731" y="237331"/>
                    </a:cubicBezTo>
                    <a:cubicBezTo>
                      <a:pt x="65821" y="205263"/>
                      <a:pt x="76095" y="172541"/>
                      <a:pt x="84526" y="139319"/>
                    </a:cubicBezTo>
                    <a:cubicBezTo>
                      <a:pt x="93556" y="106458"/>
                      <a:pt x="101349" y="58261"/>
                      <a:pt x="108003" y="35592"/>
                    </a:cubicBezTo>
                    <a:cubicBezTo>
                      <a:pt x="111481" y="18487"/>
                      <a:pt x="124655" y="5022"/>
                      <a:pt x="141649" y="1207"/>
                    </a:cubicBezTo>
                    <a:cubicBezTo>
                      <a:pt x="157522" y="-2508"/>
                      <a:pt x="167787" y="1873"/>
                      <a:pt x="164841" y="21114"/>
                    </a:cubicBezTo>
                    <a:cubicBezTo>
                      <a:pt x="159423" y="54642"/>
                      <a:pt x="133475" y="185515"/>
                      <a:pt x="94696" y="251714"/>
                    </a:cubicBezTo>
                    <a:close/>
                  </a:path>
                </a:pathLst>
              </a:custGeom>
              <a:solidFill>
                <a:srgbClr val="9C6448"/>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 name="Google Shape;2418;p37">
                <a:extLst>
                  <a:ext uri="{FF2B5EF4-FFF2-40B4-BE49-F238E27FC236}">
                    <a16:creationId xmlns:a16="http://schemas.microsoft.com/office/drawing/2014/main" id="{D6F20789-AFDF-452B-9963-79EA1B21E78A}"/>
                  </a:ext>
                </a:extLst>
              </p:cNvPr>
              <p:cNvSpPr/>
              <p:nvPr/>
            </p:nvSpPr>
            <p:spPr>
              <a:xfrm>
                <a:off x="4272441" y="1538278"/>
                <a:ext cx="113451" cy="88273"/>
              </a:xfrm>
              <a:custGeom>
                <a:avLst/>
                <a:gdLst/>
                <a:ahLst/>
                <a:cxnLst/>
                <a:rect l="l" t="t" r="r" b="b"/>
                <a:pathLst>
                  <a:path w="113451" h="88273" extrusionOk="0">
                    <a:moveTo>
                      <a:pt x="104448" y="2"/>
                    </a:moveTo>
                    <a:cubicBezTo>
                      <a:pt x="90856" y="11146"/>
                      <a:pt x="70706" y="955"/>
                      <a:pt x="69660" y="2002"/>
                    </a:cubicBezTo>
                    <a:cubicBezTo>
                      <a:pt x="53645" y="16871"/>
                      <a:pt x="36860" y="30892"/>
                      <a:pt x="19381" y="44008"/>
                    </a:cubicBezTo>
                    <a:cubicBezTo>
                      <a:pt x="10827" y="50675"/>
                      <a:pt x="-2385" y="59629"/>
                      <a:pt x="371" y="72583"/>
                    </a:cubicBezTo>
                    <a:cubicBezTo>
                      <a:pt x="4648" y="95538"/>
                      <a:pt x="41432" y="88490"/>
                      <a:pt x="55308" y="81441"/>
                    </a:cubicBezTo>
                    <a:cubicBezTo>
                      <a:pt x="69185" y="74392"/>
                      <a:pt x="80591" y="62391"/>
                      <a:pt x="93327" y="54581"/>
                    </a:cubicBezTo>
                    <a:cubicBezTo>
                      <a:pt x="102832" y="48675"/>
                      <a:pt x="112337" y="45722"/>
                      <a:pt x="113382" y="33816"/>
                    </a:cubicBezTo>
                    <a:cubicBezTo>
                      <a:pt x="114238" y="26672"/>
                      <a:pt x="106919" y="-283"/>
                      <a:pt x="104448" y="2"/>
                    </a:cubicBezTo>
                    <a:close/>
                  </a:path>
                </a:pathLst>
              </a:custGeom>
              <a:solidFill>
                <a:srgbClr val="3822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 name="Google Shape;2419;p37">
                <a:extLst>
                  <a:ext uri="{FF2B5EF4-FFF2-40B4-BE49-F238E27FC236}">
                    <a16:creationId xmlns:a16="http://schemas.microsoft.com/office/drawing/2014/main" id="{272D844A-6650-4FA9-9EA2-EF91E3BFDF45}"/>
                  </a:ext>
                </a:extLst>
              </p:cNvPr>
              <p:cNvSpPr/>
              <p:nvPr/>
            </p:nvSpPr>
            <p:spPr>
              <a:xfrm>
                <a:off x="4272622" y="1567332"/>
                <a:ext cx="113035" cy="59179"/>
              </a:xfrm>
              <a:custGeom>
                <a:avLst/>
                <a:gdLst/>
                <a:ahLst/>
                <a:cxnLst/>
                <a:rect l="l" t="t" r="r" b="b"/>
                <a:pathLst>
                  <a:path w="113035" h="59179" extrusionOk="0">
                    <a:moveTo>
                      <a:pt x="113011" y="0"/>
                    </a:moveTo>
                    <a:cubicBezTo>
                      <a:pt x="111205" y="11335"/>
                      <a:pt x="102080" y="14478"/>
                      <a:pt x="92766" y="20288"/>
                    </a:cubicBezTo>
                    <a:cubicBezTo>
                      <a:pt x="79459" y="28575"/>
                      <a:pt x="67674" y="40576"/>
                      <a:pt x="53797" y="47625"/>
                    </a:cubicBezTo>
                    <a:cubicBezTo>
                      <a:pt x="39920" y="54673"/>
                      <a:pt x="9030" y="60579"/>
                      <a:pt x="0" y="44101"/>
                    </a:cubicBezTo>
                    <a:cubicBezTo>
                      <a:pt x="4847" y="66294"/>
                      <a:pt x="41060" y="59341"/>
                      <a:pt x="54747" y="52388"/>
                    </a:cubicBezTo>
                    <a:cubicBezTo>
                      <a:pt x="68434" y="45434"/>
                      <a:pt x="80029" y="33338"/>
                      <a:pt x="92766" y="25527"/>
                    </a:cubicBezTo>
                    <a:cubicBezTo>
                      <a:pt x="102271" y="19621"/>
                      <a:pt x="111775" y="16669"/>
                      <a:pt x="112821" y="4763"/>
                    </a:cubicBezTo>
                    <a:cubicBezTo>
                      <a:pt x="113011" y="3181"/>
                      <a:pt x="113077" y="1591"/>
                      <a:pt x="113011" y="0"/>
                    </a:cubicBezTo>
                    <a:close/>
                  </a:path>
                </a:pathLst>
              </a:custGeom>
              <a:solidFill>
                <a:srgbClr val="757B89"/>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4" name="Google Shape;2420;p37">
                <a:extLst>
                  <a:ext uri="{FF2B5EF4-FFF2-40B4-BE49-F238E27FC236}">
                    <a16:creationId xmlns:a16="http://schemas.microsoft.com/office/drawing/2014/main" id="{FE03FFBA-59E5-4FBD-B360-F5A920D69B49}"/>
                  </a:ext>
                </a:extLst>
              </p:cNvPr>
              <p:cNvSpPr/>
              <p:nvPr/>
            </p:nvSpPr>
            <p:spPr>
              <a:xfrm>
                <a:off x="4135669" y="1458312"/>
                <a:ext cx="113522" cy="85076"/>
              </a:xfrm>
              <a:custGeom>
                <a:avLst/>
                <a:gdLst/>
                <a:ahLst/>
                <a:cxnLst/>
                <a:rect l="l" t="t" r="r" b="b"/>
                <a:pathLst>
                  <a:path w="113522" h="85076" extrusionOk="0">
                    <a:moveTo>
                      <a:pt x="102832" y="54"/>
                    </a:moveTo>
                    <a:cubicBezTo>
                      <a:pt x="89240" y="11198"/>
                      <a:pt x="65383" y="-898"/>
                      <a:pt x="64338" y="54"/>
                    </a:cubicBezTo>
                    <a:cubicBezTo>
                      <a:pt x="50176" y="14503"/>
                      <a:pt x="35168" y="28084"/>
                      <a:pt x="19381" y="40726"/>
                    </a:cubicBezTo>
                    <a:cubicBezTo>
                      <a:pt x="10827" y="47489"/>
                      <a:pt x="-2385" y="56442"/>
                      <a:pt x="371" y="69301"/>
                    </a:cubicBezTo>
                    <a:cubicBezTo>
                      <a:pt x="4648" y="92351"/>
                      <a:pt x="41432" y="85303"/>
                      <a:pt x="55403" y="78254"/>
                    </a:cubicBezTo>
                    <a:cubicBezTo>
                      <a:pt x="69375" y="71206"/>
                      <a:pt x="80591" y="59204"/>
                      <a:pt x="93422" y="51299"/>
                    </a:cubicBezTo>
                    <a:cubicBezTo>
                      <a:pt x="102927" y="45488"/>
                      <a:pt x="112432" y="42440"/>
                      <a:pt x="113477" y="30629"/>
                    </a:cubicBezTo>
                    <a:cubicBezTo>
                      <a:pt x="114238" y="23486"/>
                      <a:pt x="105303" y="-232"/>
                      <a:pt x="102832" y="54"/>
                    </a:cubicBezTo>
                    <a:close/>
                  </a:path>
                </a:pathLst>
              </a:custGeom>
              <a:solidFill>
                <a:srgbClr val="3822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5" name="Google Shape;2421;p37">
                <a:extLst>
                  <a:ext uri="{FF2B5EF4-FFF2-40B4-BE49-F238E27FC236}">
                    <a16:creationId xmlns:a16="http://schemas.microsoft.com/office/drawing/2014/main" id="{8A012DF5-B8A7-4EAD-A0BB-E23E4587A1E1}"/>
                  </a:ext>
                </a:extLst>
              </p:cNvPr>
              <p:cNvSpPr/>
              <p:nvPr/>
            </p:nvSpPr>
            <p:spPr>
              <a:xfrm>
                <a:off x="4135660" y="1485798"/>
                <a:ext cx="113035" cy="59179"/>
              </a:xfrm>
              <a:custGeom>
                <a:avLst/>
                <a:gdLst/>
                <a:ahLst/>
                <a:cxnLst/>
                <a:rect l="l" t="t" r="r" b="b"/>
                <a:pathLst>
                  <a:path w="113035" h="59179" extrusionOk="0">
                    <a:moveTo>
                      <a:pt x="113011" y="0"/>
                    </a:moveTo>
                    <a:cubicBezTo>
                      <a:pt x="111205" y="11335"/>
                      <a:pt x="102080" y="14478"/>
                      <a:pt x="92766" y="20288"/>
                    </a:cubicBezTo>
                    <a:cubicBezTo>
                      <a:pt x="79459" y="28575"/>
                      <a:pt x="67673" y="40577"/>
                      <a:pt x="53796" y="47625"/>
                    </a:cubicBezTo>
                    <a:cubicBezTo>
                      <a:pt x="39920" y="54674"/>
                      <a:pt x="8934" y="60579"/>
                      <a:pt x="0" y="44101"/>
                    </a:cubicBezTo>
                    <a:cubicBezTo>
                      <a:pt x="4847" y="66294"/>
                      <a:pt x="40965" y="59341"/>
                      <a:pt x="54747" y="52388"/>
                    </a:cubicBezTo>
                    <a:cubicBezTo>
                      <a:pt x="68529" y="45434"/>
                      <a:pt x="79934" y="33338"/>
                      <a:pt x="92766" y="25432"/>
                    </a:cubicBezTo>
                    <a:cubicBezTo>
                      <a:pt x="102270" y="19622"/>
                      <a:pt x="111775" y="16669"/>
                      <a:pt x="112821" y="4763"/>
                    </a:cubicBezTo>
                    <a:cubicBezTo>
                      <a:pt x="113011" y="3183"/>
                      <a:pt x="113077" y="1590"/>
                      <a:pt x="113011" y="0"/>
                    </a:cubicBezTo>
                    <a:close/>
                  </a:path>
                </a:pathLst>
              </a:custGeom>
              <a:solidFill>
                <a:srgbClr val="757B89"/>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6" name="Google Shape;2422;p37">
                <a:extLst>
                  <a:ext uri="{FF2B5EF4-FFF2-40B4-BE49-F238E27FC236}">
                    <a16:creationId xmlns:a16="http://schemas.microsoft.com/office/drawing/2014/main" id="{E719121A-B7E7-4F55-AB1F-07D108EE4406}"/>
                  </a:ext>
                </a:extLst>
              </p:cNvPr>
              <p:cNvSpPr/>
              <p:nvPr/>
            </p:nvSpPr>
            <p:spPr>
              <a:xfrm>
                <a:off x="4163850" y="1066881"/>
                <a:ext cx="398264" cy="482949"/>
              </a:xfrm>
              <a:custGeom>
                <a:avLst/>
                <a:gdLst/>
                <a:ahLst/>
                <a:cxnLst/>
                <a:rect l="l" t="t" r="r" b="b"/>
                <a:pathLst>
                  <a:path w="398264" h="482949" extrusionOk="0">
                    <a:moveTo>
                      <a:pt x="395149" y="33155"/>
                    </a:moveTo>
                    <a:cubicBezTo>
                      <a:pt x="410261" y="127833"/>
                      <a:pt x="368346" y="163171"/>
                      <a:pt x="313789" y="183269"/>
                    </a:cubicBezTo>
                    <a:cubicBezTo>
                      <a:pt x="274630" y="197747"/>
                      <a:pt x="218742" y="220035"/>
                      <a:pt x="218742" y="220035"/>
                    </a:cubicBezTo>
                    <a:cubicBezTo>
                      <a:pt x="218742" y="220035"/>
                      <a:pt x="219502" y="240800"/>
                      <a:pt x="219882" y="287377"/>
                    </a:cubicBezTo>
                    <a:cubicBezTo>
                      <a:pt x="219882" y="328430"/>
                      <a:pt x="214940" y="477877"/>
                      <a:pt x="214940" y="477877"/>
                    </a:cubicBezTo>
                    <a:cubicBezTo>
                      <a:pt x="201814" y="484641"/>
                      <a:pt x="186245" y="484641"/>
                      <a:pt x="173119" y="477877"/>
                    </a:cubicBezTo>
                    <a:cubicBezTo>
                      <a:pt x="173119" y="477877"/>
                      <a:pt x="151164" y="363101"/>
                      <a:pt x="146506" y="311285"/>
                    </a:cubicBezTo>
                    <a:cubicBezTo>
                      <a:pt x="140138" y="241085"/>
                      <a:pt x="129398" y="195080"/>
                      <a:pt x="133010" y="179935"/>
                    </a:cubicBezTo>
                    <a:cubicBezTo>
                      <a:pt x="136146" y="166600"/>
                      <a:pt x="212754" y="128881"/>
                      <a:pt x="237086" y="108688"/>
                    </a:cubicBezTo>
                    <a:lnTo>
                      <a:pt x="76552" y="162599"/>
                    </a:lnTo>
                    <a:cubicBezTo>
                      <a:pt x="79745" y="180037"/>
                      <a:pt x="81304" y="197735"/>
                      <a:pt x="81209" y="215463"/>
                    </a:cubicBezTo>
                    <a:cubicBezTo>
                      <a:pt x="79783" y="271184"/>
                      <a:pt x="76647" y="391866"/>
                      <a:pt x="76647" y="391866"/>
                    </a:cubicBezTo>
                    <a:cubicBezTo>
                      <a:pt x="76647" y="391866"/>
                      <a:pt x="54691" y="407773"/>
                      <a:pt x="35872" y="391866"/>
                    </a:cubicBezTo>
                    <a:cubicBezTo>
                      <a:pt x="35872" y="391866"/>
                      <a:pt x="-4523" y="153074"/>
                      <a:pt x="419" y="121451"/>
                    </a:cubicBezTo>
                    <a:cubicBezTo>
                      <a:pt x="5077" y="91448"/>
                      <a:pt x="146506" y="30107"/>
                      <a:pt x="171504" y="8961"/>
                    </a:cubicBezTo>
                    <a:cubicBezTo>
                      <a:pt x="180286" y="1807"/>
                      <a:pt x="191692" y="-1275"/>
                      <a:pt x="202869" y="484"/>
                    </a:cubicBezTo>
                    <a:close/>
                  </a:path>
                </a:pathLst>
              </a:custGeom>
              <a:solidFill>
                <a:schemeClr val="accent1"/>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7" name="Google Shape;2423;p37">
                <a:extLst>
                  <a:ext uri="{FF2B5EF4-FFF2-40B4-BE49-F238E27FC236}">
                    <a16:creationId xmlns:a16="http://schemas.microsoft.com/office/drawing/2014/main" id="{25F1A471-F553-4731-8D73-4DDAC19CC465}"/>
                  </a:ext>
                </a:extLst>
              </p:cNvPr>
              <p:cNvSpPr/>
              <p:nvPr/>
            </p:nvSpPr>
            <p:spPr>
              <a:xfrm>
                <a:off x="4403391" y="743705"/>
                <a:ext cx="125692" cy="122150"/>
              </a:xfrm>
              <a:custGeom>
                <a:avLst/>
                <a:gdLst/>
                <a:ahLst/>
                <a:cxnLst/>
                <a:rect l="l" t="t" r="r" b="b"/>
                <a:pathLst>
                  <a:path w="125692" h="122150" extrusionOk="0">
                    <a:moveTo>
                      <a:pt x="100101" y="0"/>
                    </a:moveTo>
                    <a:cubicBezTo>
                      <a:pt x="100101" y="0"/>
                      <a:pt x="97725" y="45053"/>
                      <a:pt x="98770" y="49054"/>
                    </a:cubicBezTo>
                    <a:cubicBezTo>
                      <a:pt x="99816" y="53054"/>
                      <a:pt x="119395" y="66294"/>
                      <a:pt x="125098" y="71057"/>
                    </a:cubicBezTo>
                    <a:cubicBezTo>
                      <a:pt x="130801" y="75819"/>
                      <a:pt x="94018" y="112205"/>
                      <a:pt x="76149" y="120396"/>
                    </a:cubicBezTo>
                    <a:cubicBezTo>
                      <a:pt x="58280" y="128588"/>
                      <a:pt x="1442" y="106966"/>
                      <a:pt x="112" y="78962"/>
                    </a:cubicBezTo>
                    <a:cubicBezTo>
                      <a:pt x="-1219" y="50959"/>
                      <a:pt x="9616" y="27622"/>
                      <a:pt x="18550" y="26384"/>
                    </a:cubicBezTo>
                    <a:cubicBezTo>
                      <a:pt x="27485" y="25146"/>
                      <a:pt x="100101" y="0"/>
                      <a:pt x="100101" y="0"/>
                    </a:cubicBezTo>
                    <a:close/>
                  </a:path>
                </a:pathLst>
              </a:custGeom>
              <a:solidFill>
                <a:srgbClr val="9C6448"/>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 name="Google Shape;2424;p37">
                <a:extLst>
                  <a:ext uri="{FF2B5EF4-FFF2-40B4-BE49-F238E27FC236}">
                    <a16:creationId xmlns:a16="http://schemas.microsoft.com/office/drawing/2014/main" id="{CE840312-3BE5-41A8-B53B-2387E65C0681}"/>
                  </a:ext>
                </a:extLst>
              </p:cNvPr>
              <p:cNvSpPr/>
              <p:nvPr/>
            </p:nvSpPr>
            <p:spPr>
              <a:xfrm>
                <a:off x="4358991" y="760843"/>
                <a:ext cx="203859" cy="398340"/>
              </a:xfrm>
              <a:custGeom>
                <a:avLst/>
                <a:gdLst/>
                <a:ahLst/>
                <a:cxnLst/>
                <a:rect l="l" t="t" r="r" b="b"/>
                <a:pathLst>
                  <a:path w="203859" h="398340" extrusionOk="0">
                    <a:moveTo>
                      <a:pt x="149443" y="39726"/>
                    </a:moveTo>
                    <a:cubicBezTo>
                      <a:pt x="149443" y="39726"/>
                      <a:pt x="116842" y="88494"/>
                      <a:pt x="71315" y="93066"/>
                    </a:cubicBezTo>
                    <a:cubicBezTo>
                      <a:pt x="56963" y="78874"/>
                      <a:pt x="55632" y="28392"/>
                      <a:pt x="75497" y="12294"/>
                    </a:cubicBezTo>
                    <a:cubicBezTo>
                      <a:pt x="75497" y="12294"/>
                      <a:pt x="57248" y="-2565"/>
                      <a:pt x="44702" y="388"/>
                    </a:cubicBezTo>
                    <a:cubicBezTo>
                      <a:pt x="31110" y="8435"/>
                      <a:pt x="20959" y="21220"/>
                      <a:pt x="16187" y="36297"/>
                    </a:cubicBezTo>
                    <a:cubicBezTo>
                      <a:pt x="4525" y="69955"/>
                      <a:pt x="-912" y="105459"/>
                      <a:pt x="125" y="141073"/>
                    </a:cubicBezTo>
                    <a:cubicBezTo>
                      <a:pt x="885" y="188697"/>
                      <a:pt x="125" y="309760"/>
                      <a:pt x="125" y="309760"/>
                    </a:cubicBezTo>
                    <a:cubicBezTo>
                      <a:pt x="5533" y="338651"/>
                      <a:pt x="22993" y="363848"/>
                      <a:pt x="48123" y="379007"/>
                    </a:cubicBezTo>
                    <a:cubicBezTo>
                      <a:pt x="81028" y="397713"/>
                      <a:pt x="119827" y="403098"/>
                      <a:pt x="156572" y="394057"/>
                    </a:cubicBezTo>
                    <a:cubicBezTo>
                      <a:pt x="179668" y="388627"/>
                      <a:pt x="188222" y="375769"/>
                      <a:pt x="196206" y="358909"/>
                    </a:cubicBezTo>
                    <a:cubicBezTo>
                      <a:pt x="194115" y="325476"/>
                      <a:pt x="180904" y="256420"/>
                      <a:pt x="186702" y="214224"/>
                    </a:cubicBezTo>
                    <a:cubicBezTo>
                      <a:pt x="192499" y="172029"/>
                      <a:pt x="201149" y="140596"/>
                      <a:pt x="203430" y="106592"/>
                    </a:cubicBezTo>
                    <a:cubicBezTo>
                      <a:pt x="205711" y="72588"/>
                      <a:pt x="198963" y="73159"/>
                      <a:pt x="181854" y="60967"/>
                    </a:cubicBezTo>
                    <a:cubicBezTo>
                      <a:pt x="171580" y="53111"/>
                      <a:pt x="160744" y="46012"/>
                      <a:pt x="149443" y="39726"/>
                    </a:cubicBezTo>
                    <a:close/>
                  </a:path>
                </a:pathLst>
              </a:custGeom>
              <a:solidFill>
                <a:srgbClr val="F4F4F4"/>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 name="Google Shape;2425;p37">
                <a:extLst>
                  <a:ext uri="{FF2B5EF4-FFF2-40B4-BE49-F238E27FC236}">
                    <a16:creationId xmlns:a16="http://schemas.microsoft.com/office/drawing/2014/main" id="{AED632D4-3D4C-4808-9AC2-E727F275B0A9}"/>
                  </a:ext>
                </a:extLst>
              </p:cNvPr>
              <p:cNvSpPr/>
              <p:nvPr/>
            </p:nvSpPr>
            <p:spPr>
              <a:xfrm>
                <a:off x="4398650" y="616917"/>
                <a:ext cx="135166" cy="164844"/>
              </a:xfrm>
              <a:custGeom>
                <a:avLst/>
                <a:gdLst/>
                <a:ahLst/>
                <a:cxnLst/>
                <a:rect l="l" t="t" r="r" b="b"/>
                <a:pathLst>
                  <a:path w="135166" h="164844" extrusionOk="0">
                    <a:moveTo>
                      <a:pt x="2951" y="59542"/>
                    </a:moveTo>
                    <a:lnTo>
                      <a:pt x="2951" y="59542"/>
                    </a:lnTo>
                    <a:cubicBezTo>
                      <a:pt x="8369" y="24585"/>
                      <a:pt x="33556" y="-1894"/>
                      <a:pt x="69484" y="106"/>
                    </a:cubicBezTo>
                    <a:cubicBezTo>
                      <a:pt x="107645" y="2052"/>
                      <a:pt x="137015" y="34634"/>
                      <a:pt x="135076" y="72881"/>
                    </a:cubicBezTo>
                    <a:cubicBezTo>
                      <a:pt x="133974" y="94625"/>
                      <a:pt x="122739" y="114587"/>
                      <a:pt x="104747" y="126789"/>
                    </a:cubicBezTo>
                    <a:cubicBezTo>
                      <a:pt x="103473" y="132100"/>
                      <a:pt x="101591" y="137245"/>
                      <a:pt x="99139" y="142124"/>
                    </a:cubicBezTo>
                    <a:cubicBezTo>
                      <a:pt x="86498" y="156983"/>
                      <a:pt x="48003" y="166508"/>
                      <a:pt x="36788" y="164603"/>
                    </a:cubicBezTo>
                    <a:cubicBezTo>
                      <a:pt x="23358" y="163381"/>
                      <a:pt x="12047" y="154047"/>
                      <a:pt x="8274" y="141076"/>
                    </a:cubicBezTo>
                    <a:cubicBezTo>
                      <a:pt x="-3702" y="113644"/>
                      <a:pt x="5" y="76878"/>
                      <a:pt x="2951" y="59542"/>
                    </a:cubicBezTo>
                    <a:close/>
                  </a:path>
                </a:pathLst>
              </a:custGeom>
              <a:solidFill>
                <a:srgbClr val="9C6448"/>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 name="Google Shape;2426;p37">
                <a:extLst>
                  <a:ext uri="{FF2B5EF4-FFF2-40B4-BE49-F238E27FC236}">
                    <a16:creationId xmlns:a16="http://schemas.microsoft.com/office/drawing/2014/main" id="{14D036E5-3C35-4802-A892-26331A27EE7A}"/>
                  </a:ext>
                </a:extLst>
              </p:cNvPr>
              <p:cNvSpPr/>
              <p:nvPr/>
            </p:nvSpPr>
            <p:spPr>
              <a:xfrm>
                <a:off x="4403852" y="602477"/>
                <a:ext cx="142520" cy="141227"/>
              </a:xfrm>
              <a:custGeom>
                <a:avLst/>
                <a:gdLst/>
                <a:ahLst/>
                <a:cxnLst/>
                <a:rect l="l" t="t" r="r" b="b"/>
                <a:pathLst>
                  <a:path w="142520" h="141227" extrusionOk="0">
                    <a:moveTo>
                      <a:pt x="99640" y="141228"/>
                    </a:moveTo>
                    <a:lnTo>
                      <a:pt x="99640" y="141228"/>
                    </a:lnTo>
                    <a:lnTo>
                      <a:pt x="96313" y="110653"/>
                    </a:lnTo>
                    <a:cubicBezTo>
                      <a:pt x="96313" y="110653"/>
                      <a:pt x="121215" y="46073"/>
                      <a:pt x="62381" y="58456"/>
                    </a:cubicBezTo>
                    <a:cubicBezTo>
                      <a:pt x="23602" y="66647"/>
                      <a:pt x="13812" y="70267"/>
                      <a:pt x="2027" y="44168"/>
                    </a:cubicBezTo>
                    <a:cubicBezTo>
                      <a:pt x="-9759" y="18070"/>
                      <a:pt x="31586" y="-5457"/>
                      <a:pt x="81296" y="1115"/>
                    </a:cubicBezTo>
                    <a:cubicBezTo>
                      <a:pt x="116615" y="4775"/>
                      <a:pt x="143238" y="34972"/>
                      <a:pt x="142506" y="70552"/>
                    </a:cubicBezTo>
                    <a:cubicBezTo>
                      <a:pt x="141270" y="89793"/>
                      <a:pt x="136138" y="128655"/>
                      <a:pt x="99640" y="141228"/>
                    </a:cubicBezTo>
                    <a:close/>
                  </a:path>
                </a:pathLst>
              </a:custGeom>
              <a:solidFill>
                <a:srgbClr val="3A2C6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1" name="Google Shape;2427;p37">
                <a:extLst>
                  <a:ext uri="{FF2B5EF4-FFF2-40B4-BE49-F238E27FC236}">
                    <a16:creationId xmlns:a16="http://schemas.microsoft.com/office/drawing/2014/main" id="{00385FA5-83A5-45E4-8821-893AA6C4CE9F}"/>
                  </a:ext>
                </a:extLst>
              </p:cNvPr>
              <p:cNvSpPr/>
              <p:nvPr/>
            </p:nvSpPr>
            <p:spPr>
              <a:xfrm>
                <a:off x="4338015" y="761231"/>
                <a:ext cx="65677" cy="95630"/>
              </a:xfrm>
              <a:custGeom>
                <a:avLst/>
                <a:gdLst/>
                <a:ahLst/>
                <a:cxnLst/>
                <a:rect l="l" t="t" r="r" b="b"/>
                <a:pathLst>
                  <a:path w="65677" h="95630" extrusionOk="0">
                    <a:moveTo>
                      <a:pt x="23762" y="95631"/>
                    </a:moveTo>
                    <a:cubicBezTo>
                      <a:pt x="14780" y="95307"/>
                      <a:pt x="6264" y="91519"/>
                      <a:pt x="0" y="85058"/>
                    </a:cubicBezTo>
                    <a:cubicBezTo>
                      <a:pt x="1331" y="68294"/>
                      <a:pt x="22716" y="4667"/>
                      <a:pt x="65677" y="0"/>
                    </a:cubicBezTo>
                    <a:cubicBezTo>
                      <a:pt x="53987" y="8214"/>
                      <a:pt x="44729" y="19435"/>
                      <a:pt x="38874" y="32480"/>
                    </a:cubicBezTo>
                    <a:cubicBezTo>
                      <a:pt x="32192" y="53100"/>
                      <a:pt x="27136" y="74216"/>
                      <a:pt x="23762" y="95631"/>
                    </a:cubicBezTo>
                    <a:close/>
                  </a:path>
                </a:pathLst>
              </a:custGeom>
              <a:solidFill>
                <a:srgbClr val="EDEDE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2" name="Google Shape;2428;p37">
                <a:extLst>
                  <a:ext uri="{FF2B5EF4-FFF2-40B4-BE49-F238E27FC236}">
                    <a16:creationId xmlns:a16="http://schemas.microsoft.com/office/drawing/2014/main" id="{C8A4A1D7-13C8-4E98-A587-84C70E8BF588}"/>
                  </a:ext>
                </a:extLst>
              </p:cNvPr>
              <p:cNvSpPr/>
              <p:nvPr/>
            </p:nvSpPr>
            <p:spPr>
              <a:xfrm>
                <a:off x="5408528" y="1603174"/>
                <a:ext cx="974325" cy="1973896"/>
              </a:xfrm>
              <a:custGeom>
                <a:avLst/>
                <a:gdLst/>
                <a:ahLst/>
                <a:cxnLst/>
                <a:rect l="l" t="t" r="r" b="b"/>
                <a:pathLst>
                  <a:path w="974325" h="1973896" extrusionOk="0">
                    <a:moveTo>
                      <a:pt x="884126" y="1962979"/>
                    </a:moveTo>
                    <a:lnTo>
                      <a:pt x="90295" y="1503684"/>
                    </a:lnTo>
                    <a:cubicBezTo>
                      <a:pt x="40395" y="1475109"/>
                      <a:pt x="0" y="1397480"/>
                      <a:pt x="0" y="1330900"/>
                    </a:cubicBezTo>
                    <a:lnTo>
                      <a:pt x="0" y="79220"/>
                    </a:lnTo>
                    <a:cubicBezTo>
                      <a:pt x="0" y="12545"/>
                      <a:pt x="40395" y="-17935"/>
                      <a:pt x="90295" y="10831"/>
                    </a:cubicBezTo>
                    <a:lnTo>
                      <a:pt x="884126" y="470221"/>
                    </a:lnTo>
                    <a:cubicBezTo>
                      <a:pt x="933931" y="498796"/>
                      <a:pt x="974326" y="576425"/>
                      <a:pt x="974326" y="643005"/>
                    </a:cubicBezTo>
                    <a:lnTo>
                      <a:pt x="974326" y="1894876"/>
                    </a:lnTo>
                    <a:cubicBezTo>
                      <a:pt x="974326" y="1961551"/>
                      <a:pt x="933931" y="1991840"/>
                      <a:pt x="884126" y="1962979"/>
                    </a:cubicBezTo>
                    <a:close/>
                  </a:path>
                </a:pathLst>
              </a:custGeom>
              <a:solidFill>
                <a:srgbClr val="211B49"/>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3" name="Google Shape;2429;p37">
                <a:extLst>
                  <a:ext uri="{FF2B5EF4-FFF2-40B4-BE49-F238E27FC236}">
                    <a16:creationId xmlns:a16="http://schemas.microsoft.com/office/drawing/2014/main" id="{4573A7AC-9CF6-4C4A-AAFC-B4BD35B94DF6}"/>
                  </a:ext>
                </a:extLst>
              </p:cNvPr>
              <p:cNvSpPr/>
              <p:nvPr/>
            </p:nvSpPr>
            <p:spPr>
              <a:xfrm>
                <a:off x="6324400" y="3534911"/>
                <a:ext cx="27183" cy="49530"/>
              </a:xfrm>
              <a:custGeom>
                <a:avLst/>
                <a:gdLst/>
                <a:ahLst/>
                <a:cxnLst/>
                <a:rect l="l" t="t" r="r" b="b"/>
                <a:pathLst>
                  <a:path w="27183" h="49530" extrusionOk="0">
                    <a:moveTo>
                      <a:pt x="0" y="49530"/>
                    </a:moveTo>
                    <a:lnTo>
                      <a:pt x="27184" y="36100"/>
                    </a:lnTo>
                    <a:lnTo>
                      <a:pt x="8840" y="0"/>
                    </a:lnTo>
                    <a:lnTo>
                      <a:pt x="0" y="49530"/>
                    </a:lnTo>
                    <a:close/>
                  </a:path>
                </a:pathLst>
              </a:custGeom>
              <a:solidFill>
                <a:srgbClr val="211B49"/>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4" name="Google Shape;2430;p37">
                <a:extLst>
                  <a:ext uri="{FF2B5EF4-FFF2-40B4-BE49-F238E27FC236}">
                    <a16:creationId xmlns:a16="http://schemas.microsoft.com/office/drawing/2014/main" id="{7C1DD528-2EFF-4382-9A9F-AFBA8685453C}"/>
                  </a:ext>
                </a:extLst>
              </p:cNvPr>
              <p:cNvSpPr/>
              <p:nvPr/>
            </p:nvSpPr>
            <p:spPr>
              <a:xfrm>
                <a:off x="5423355" y="1605432"/>
                <a:ext cx="45242" cy="39909"/>
              </a:xfrm>
              <a:custGeom>
                <a:avLst/>
                <a:gdLst/>
                <a:ahLst/>
                <a:cxnLst/>
                <a:rect l="l" t="t" r="r" b="b"/>
                <a:pathLst>
                  <a:path w="45242" h="39909" extrusionOk="0">
                    <a:moveTo>
                      <a:pt x="0" y="12097"/>
                    </a:moveTo>
                    <a:cubicBezTo>
                      <a:pt x="7993" y="7334"/>
                      <a:pt x="16396" y="3286"/>
                      <a:pt x="25092" y="0"/>
                    </a:cubicBezTo>
                    <a:lnTo>
                      <a:pt x="45242" y="39910"/>
                    </a:lnTo>
                    <a:close/>
                  </a:path>
                </a:pathLst>
              </a:custGeom>
              <a:solidFill>
                <a:srgbClr val="211B49"/>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5" name="Google Shape;2431;p37">
                <a:extLst>
                  <a:ext uri="{FF2B5EF4-FFF2-40B4-BE49-F238E27FC236}">
                    <a16:creationId xmlns:a16="http://schemas.microsoft.com/office/drawing/2014/main" id="{7E83F8A0-6DC8-4A77-A6FF-F397EED273B2}"/>
                  </a:ext>
                </a:extLst>
              </p:cNvPr>
              <p:cNvSpPr/>
              <p:nvPr/>
            </p:nvSpPr>
            <p:spPr>
              <a:xfrm>
                <a:off x="5387713" y="1613611"/>
                <a:ext cx="974325" cy="1973876"/>
              </a:xfrm>
              <a:custGeom>
                <a:avLst/>
                <a:gdLst/>
                <a:ahLst/>
                <a:cxnLst/>
                <a:rect l="l" t="t" r="r" b="b"/>
                <a:pathLst>
                  <a:path w="974325" h="1973876" extrusionOk="0">
                    <a:moveTo>
                      <a:pt x="884126" y="1963020"/>
                    </a:moveTo>
                    <a:lnTo>
                      <a:pt x="90199" y="1503439"/>
                    </a:lnTo>
                    <a:cubicBezTo>
                      <a:pt x="40395" y="1474864"/>
                      <a:pt x="0" y="1397235"/>
                      <a:pt x="0" y="1330655"/>
                    </a:cubicBezTo>
                    <a:lnTo>
                      <a:pt x="0" y="79261"/>
                    </a:lnTo>
                    <a:cubicBezTo>
                      <a:pt x="0" y="12586"/>
                      <a:pt x="40395" y="-17990"/>
                      <a:pt x="90199" y="10871"/>
                    </a:cubicBezTo>
                    <a:lnTo>
                      <a:pt x="884126" y="470262"/>
                    </a:lnTo>
                    <a:cubicBezTo>
                      <a:pt x="933931" y="498837"/>
                      <a:pt x="974326" y="576370"/>
                      <a:pt x="974326" y="642950"/>
                    </a:cubicBezTo>
                    <a:lnTo>
                      <a:pt x="974326" y="1894630"/>
                    </a:lnTo>
                    <a:cubicBezTo>
                      <a:pt x="974326" y="1961210"/>
                      <a:pt x="933931" y="1991881"/>
                      <a:pt x="884126" y="1963020"/>
                    </a:cubicBezTo>
                    <a:close/>
                  </a:path>
                </a:pathLst>
              </a:custGeom>
              <a:solidFill>
                <a:srgbClr val="2E245B"/>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 name="Google Shape;2432;p37">
                <a:extLst>
                  <a:ext uri="{FF2B5EF4-FFF2-40B4-BE49-F238E27FC236}">
                    <a16:creationId xmlns:a16="http://schemas.microsoft.com/office/drawing/2014/main" id="{13D3F126-0B63-42C8-8DB4-6243A30A2D28}"/>
                  </a:ext>
                </a:extLst>
              </p:cNvPr>
              <p:cNvSpPr/>
              <p:nvPr/>
            </p:nvSpPr>
            <p:spPr>
              <a:xfrm>
                <a:off x="5477912" y="1749736"/>
                <a:ext cx="144376" cy="135731"/>
              </a:xfrm>
              <a:custGeom>
                <a:avLst/>
                <a:gdLst/>
                <a:ahLst/>
                <a:cxnLst/>
                <a:rect l="l" t="t" r="r" b="b"/>
                <a:pathLst>
                  <a:path w="144376" h="135731" extrusionOk="0">
                    <a:moveTo>
                      <a:pt x="144376" y="135731"/>
                    </a:moveTo>
                    <a:lnTo>
                      <a:pt x="0" y="52197"/>
                    </a:lnTo>
                    <a:lnTo>
                      <a:pt x="0" y="0"/>
                    </a:lnTo>
                    <a:lnTo>
                      <a:pt x="144376" y="83534"/>
                    </a:lnTo>
                    <a:lnTo>
                      <a:pt x="144376" y="135731"/>
                    </a:lnTo>
                    <a:close/>
                  </a:path>
                </a:pathLst>
              </a:custGeom>
              <a:solidFill>
                <a:srgbClr val="9EA1AF"/>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 name="Google Shape;2433;p37">
                <a:extLst>
                  <a:ext uri="{FF2B5EF4-FFF2-40B4-BE49-F238E27FC236}">
                    <a16:creationId xmlns:a16="http://schemas.microsoft.com/office/drawing/2014/main" id="{CE6D62F1-C879-4D9E-813A-D0A257158D38}"/>
                  </a:ext>
                </a:extLst>
              </p:cNvPr>
              <p:cNvSpPr/>
              <p:nvPr/>
            </p:nvSpPr>
            <p:spPr>
              <a:xfrm>
                <a:off x="5649377" y="1848986"/>
                <a:ext cx="613432" cy="407098"/>
              </a:xfrm>
              <a:custGeom>
                <a:avLst/>
                <a:gdLst/>
                <a:ahLst/>
                <a:cxnLst/>
                <a:rect l="l" t="t" r="r" b="b"/>
                <a:pathLst>
                  <a:path w="613432" h="407098" extrusionOk="0">
                    <a:moveTo>
                      <a:pt x="613433" y="407099"/>
                    </a:moveTo>
                    <a:lnTo>
                      <a:pt x="0" y="52102"/>
                    </a:lnTo>
                    <a:lnTo>
                      <a:pt x="0" y="0"/>
                    </a:lnTo>
                    <a:lnTo>
                      <a:pt x="613433" y="354902"/>
                    </a:lnTo>
                    <a:lnTo>
                      <a:pt x="613433" y="407099"/>
                    </a:lnTo>
                    <a:close/>
                  </a:path>
                </a:pathLst>
              </a:custGeom>
              <a:solidFill>
                <a:schemeClr val="accent1"/>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 name="Google Shape;2434;p37">
                <a:extLst>
                  <a:ext uri="{FF2B5EF4-FFF2-40B4-BE49-F238E27FC236}">
                    <a16:creationId xmlns:a16="http://schemas.microsoft.com/office/drawing/2014/main" id="{47D5EE5D-63B8-464C-914D-301FB7B9D039}"/>
                  </a:ext>
                </a:extLst>
              </p:cNvPr>
              <p:cNvSpPr/>
              <p:nvPr/>
            </p:nvSpPr>
            <p:spPr>
              <a:xfrm>
                <a:off x="5477912" y="1916804"/>
                <a:ext cx="144376" cy="135731"/>
              </a:xfrm>
              <a:custGeom>
                <a:avLst/>
                <a:gdLst/>
                <a:ahLst/>
                <a:cxnLst/>
                <a:rect l="l" t="t" r="r" b="b"/>
                <a:pathLst>
                  <a:path w="144376" h="135731" extrusionOk="0">
                    <a:moveTo>
                      <a:pt x="144376" y="135731"/>
                    </a:moveTo>
                    <a:lnTo>
                      <a:pt x="0" y="52197"/>
                    </a:lnTo>
                    <a:lnTo>
                      <a:pt x="0" y="0"/>
                    </a:lnTo>
                    <a:lnTo>
                      <a:pt x="144376" y="83534"/>
                    </a:lnTo>
                    <a:lnTo>
                      <a:pt x="144376" y="135731"/>
                    </a:lnTo>
                    <a:close/>
                  </a:path>
                </a:pathLst>
              </a:custGeom>
              <a:solidFill>
                <a:srgbClr val="9EA1AF"/>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 name="Google Shape;2435;p37">
                <a:extLst>
                  <a:ext uri="{FF2B5EF4-FFF2-40B4-BE49-F238E27FC236}">
                    <a16:creationId xmlns:a16="http://schemas.microsoft.com/office/drawing/2014/main" id="{94FA8DD8-03A5-4428-A240-5FF75D5B12DA}"/>
                  </a:ext>
                </a:extLst>
              </p:cNvPr>
              <p:cNvSpPr/>
              <p:nvPr/>
            </p:nvSpPr>
            <p:spPr>
              <a:xfrm>
                <a:off x="5649377" y="2015959"/>
                <a:ext cx="405945" cy="287083"/>
              </a:xfrm>
              <a:custGeom>
                <a:avLst/>
                <a:gdLst/>
                <a:ahLst/>
                <a:cxnLst/>
                <a:rect l="l" t="t" r="r" b="b"/>
                <a:pathLst>
                  <a:path w="405945" h="287083" extrusionOk="0">
                    <a:moveTo>
                      <a:pt x="405945" y="287084"/>
                    </a:moveTo>
                    <a:lnTo>
                      <a:pt x="0" y="52197"/>
                    </a:lnTo>
                    <a:lnTo>
                      <a:pt x="0" y="0"/>
                    </a:lnTo>
                    <a:lnTo>
                      <a:pt x="405945" y="234887"/>
                    </a:lnTo>
                    <a:lnTo>
                      <a:pt x="405945" y="287084"/>
                    </a:lnTo>
                    <a:close/>
                  </a:path>
                </a:pathLst>
              </a:custGeom>
              <a:solidFill>
                <a:srgbClr val="F9CB07"/>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 name="Google Shape;2436;p37">
                <a:extLst>
                  <a:ext uri="{FF2B5EF4-FFF2-40B4-BE49-F238E27FC236}">
                    <a16:creationId xmlns:a16="http://schemas.microsoft.com/office/drawing/2014/main" id="{C0CB2D13-CFED-46E2-BF6F-E7110DDA7B77}"/>
                  </a:ext>
                </a:extLst>
              </p:cNvPr>
              <p:cNvSpPr/>
              <p:nvPr/>
            </p:nvSpPr>
            <p:spPr>
              <a:xfrm>
                <a:off x="5477912" y="2000338"/>
                <a:ext cx="144376" cy="135636"/>
              </a:xfrm>
              <a:custGeom>
                <a:avLst/>
                <a:gdLst/>
                <a:ahLst/>
                <a:cxnLst/>
                <a:rect l="l" t="t" r="r" b="b"/>
                <a:pathLst>
                  <a:path w="144376" h="135636" extrusionOk="0">
                    <a:moveTo>
                      <a:pt x="144376" y="135636"/>
                    </a:moveTo>
                    <a:lnTo>
                      <a:pt x="0" y="52197"/>
                    </a:lnTo>
                    <a:lnTo>
                      <a:pt x="0" y="0"/>
                    </a:lnTo>
                    <a:lnTo>
                      <a:pt x="144376" y="83439"/>
                    </a:lnTo>
                    <a:lnTo>
                      <a:pt x="144376" y="135636"/>
                    </a:lnTo>
                    <a:close/>
                  </a:path>
                </a:pathLst>
              </a:custGeom>
              <a:solidFill>
                <a:srgbClr val="9EA1AF"/>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 name="Google Shape;2437;p37">
                <a:extLst>
                  <a:ext uri="{FF2B5EF4-FFF2-40B4-BE49-F238E27FC236}">
                    <a16:creationId xmlns:a16="http://schemas.microsoft.com/office/drawing/2014/main" id="{2DACE088-5D10-475C-862A-B2783F60295E}"/>
                  </a:ext>
                </a:extLst>
              </p:cNvPr>
              <p:cNvSpPr/>
              <p:nvPr/>
            </p:nvSpPr>
            <p:spPr>
              <a:xfrm>
                <a:off x="5649377" y="2099494"/>
                <a:ext cx="505174" cy="344519"/>
              </a:xfrm>
              <a:custGeom>
                <a:avLst/>
                <a:gdLst/>
                <a:ahLst/>
                <a:cxnLst/>
                <a:rect l="l" t="t" r="r" b="b"/>
                <a:pathLst>
                  <a:path w="505174" h="344519" extrusionOk="0">
                    <a:moveTo>
                      <a:pt x="505174" y="344519"/>
                    </a:moveTo>
                    <a:lnTo>
                      <a:pt x="0" y="52197"/>
                    </a:lnTo>
                    <a:lnTo>
                      <a:pt x="0" y="0"/>
                    </a:lnTo>
                    <a:lnTo>
                      <a:pt x="505174" y="292322"/>
                    </a:lnTo>
                    <a:lnTo>
                      <a:pt x="505174" y="344519"/>
                    </a:lnTo>
                    <a:close/>
                  </a:path>
                </a:pathLst>
              </a:custGeom>
              <a:solidFill>
                <a:srgbClr val="FF8657"/>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 name="Google Shape;2438;p37">
                <a:extLst>
                  <a:ext uri="{FF2B5EF4-FFF2-40B4-BE49-F238E27FC236}">
                    <a16:creationId xmlns:a16="http://schemas.microsoft.com/office/drawing/2014/main" id="{5940EA97-4C79-4CD7-8D88-E5AD74B6CA09}"/>
                  </a:ext>
                </a:extLst>
              </p:cNvPr>
              <p:cNvSpPr/>
              <p:nvPr/>
            </p:nvSpPr>
            <p:spPr>
              <a:xfrm>
                <a:off x="5477912" y="2083778"/>
                <a:ext cx="144376" cy="135731"/>
              </a:xfrm>
              <a:custGeom>
                <a:avLst/>
                <a:gdLst/>
                <a:ahLst/>
                <a:cxnLst/>
                <a:rect l="l" t="t" r="r" b="b"/>
                <a:pathLst>
                  <a:path w="144376" h="135731" extrusionOk="0">
                    <a:moveTo>
                      <a:pt x="144376" y="135731"/>
                    </a:moveTo>
                    <a:lnTo>
                      <a:pt x="0" y="52197"/>
                    </a:lnTo>
                    <a:lnTo>
                      <a:pt x="0" y="0"/>
                    </a:lnTo>
                    <a:lnTo>
                      <a:pt x="144376" y="83534"/>
                    </a:lnTo>
                    <a:lnTo>
                      <a:pt x="144376" y="135731"/>
                    </a:lnTo>
                    <a:close/>
                  </a:path>
                </a:pathLst>
              </a:custGeom>
              <a:solidFill>
                <a:srgbClr val="9EA1AF"/>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 name="Google Shape;2439;p37">
                <a:extLst>
                  <a:ext uri="{FF2B5EF4-FFF2-40B4-BE49-F238E27FC236}">
                    <a16:creationId xmlns:a16="http://schemas.microsoft.com/office/drawing/2014/main" id="{0E9D32CA-3F0B-432B-90E3-EA5BA1CFE347}"/>
                  </a:ext>
                </a:extLst>
              </p:cNvPr>
              <p:cNvSpPr/>
              <p:nvPr/>
            </p:nvSpPr>
            <p:spPr>
              <a:xfrm>
                <a:off x="5649377" y="2183028"/>
                <a:ext cx="351863" cy="255746"/>
              </a:xfrm>
              <a:custGeom>
                <a:avLst/>
                <a:gdLst/>
                <a:ahLst/>
                <a:cxnLst/>
                <a:rect l="l" t="t" r="r" b="b"/>
                <a:pathLst>
                  <a:path w="351863" h="255746" extrusionOk="0">
                    <a:moveTo>
                      <a:pt x="351864" y="255746"/>
                    </a:moveTo>
                    <a:lnTo>
                      <a:pt x="0" y="52197"/>
                    </a:lnTo>
                    <a:lnTo>
                      <a:pt x="0" y="0"/>
                    </a:lnTo>
                    <a:lnTo>
                      <a:pt x="351864" y="203549"/>
                    </a:lnTo>
                    <a:lnTo>
                      <a:pt x="351864" y="255746"/>
                    </a:lnTo>
                    <a:close/>
                  </a:path>
                </a:pathLst>
              </a:custGeom>
              <a:solidFill>
                <a:srgbClr val="9EA1AF"/>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 name="Google Shape;2440;p37">
                <a:extLst>
                  <a:ext uri="{FF2B5EF4-FFF2-40B4-BE49-F238E27FC236}">
                    <a16:creationId xmlns:a16="http://schemas.microsoft.com/office/drawing/2014/main" id="{38039BA8-30A2-4906-9DE7-31CC8A01678C}"/>
                  </a:ext>
                </a:extLst>
              </p:cNvPr>
              <p:cNvSpPr/>
              <p:nvPr/>
            </p:nvSpPr>
            <p:spPr>
              <a:xfrm>
                <a:off x="5477912" y="1833270"/>
                <a:ext cx="144376" cy="135731"/>
              </a:xfrm>
              <a:custGeom>
                <a:avLst/>
                <a:gdLst/>
                <a:ahLst/>
                <a:cxnLst/>
                <a:rect l="l" t="t" r="r" b="b"/>
                <a:pathLst>
                  <a:path w="144376" h="135731" extrusionOk="0">
                    <a:moveTo>
                      <a:pt x="144376" y="135731"/>
                    </a:moveTo>
                    <a:lnTo>
                      <a:pt x="0" y="52197"/>
                    </a:lnTo>
                    <a:lnTo>
                      <a:pt x="0" y="0"/>
                    </a:lnTo>
                    <a:lnTo>
                      <a:pt x="144376" y="83534"/>
                    </a:lnTo>
                    <a:lnTo>
                      <a:pt x="144376" y="135731"/>
                    </a:lnTo>
                    <a:close/>
                  </a:path>
                </a:pathLst>
              </a:custGeom>
              <a:solidFill>
                <a:srgbClr val="9EA1AF"/>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 name="Google Shape;2441;p37">
                <a:extLst>
                  <a:ext uri="{FF2B5EF4-FFF2-40B4-BE49-F238E27FC236}">
                    <a16:creationId xmlns:a16="http://schemas.microsoft.com/office/drawing/2014/main" id="{49E0062C-C52A-4627-A382-6811F320524F}"/>
                  </a:ext>
                </a:extLst>
              </p:cNvPr>
              <p:cNvSpPr/>
              <p:nvPr/>
            </p:nvSpPr>
            <p:spPr>
              <a:xfrm>
                <a:off x="5649377" y="1932425"/>
                <a:ext cx="306716" cy="229742"/>
              </a:xfrm>
              <a:custGeom>
                <a:avLst/>
                <a:gdLst/>
                <a:ahLst/>
                <a:cxnLst/>
                <a:rect l="l" t="t" r="r" b="b"/>
                <a:pathLst>
                  <a:path w="306716" h="229742" extrusionOk="0">
                    <a:moveTo>
                      <a:pt x="306716" y="229743"/>
                    </a:moveTo>
                    <a:lnTo>
                      <a:pt x="0" y="52197"/>
                    </a:lnTo>
                    <a:lnTo>
                      <a:pt x="0" y="0"/>
                    </a:lnTo>
                    <a:lnTo>
                      <a:pt x="306716" y="177451"/>
                    </a:lnTo>
                    <a:lnTo>
                      <a:pt x="306716" y="229743"/>
                    </a:lnTo>
                    <a:close/>
                  </a:path>
                </a:pathLst>
              </a:custGeom>
              <a:solidFill>
                <a:srgbClr val="4D3BFF"/>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 name="Google Shape;2442;p37">
                <a:extLst>
                  <a:ext uri="{FF2B5EF4-FFF2-40B4-BE49-F238E27FC236}">
                    <a16:creationId xmlns:a16="http://schemas.microsoft.com/office/drawing/2014/main" id="{CD51A1FE-D139-4BFE-A576-F7BBDE5D2948}"/>
                  </a:ext>
                </a:extLst>
              </p:cNvPr>
              <p:cNvSpPr/>
              <p:nvPr/>
            </p:nvSpPr>
            <p:spPr>
              <a:xfrm>
                <a:off x="5477912" y="2167312"/>
                <a:ext cx="144376" cy="135731"/>
              </a:xfrm>
              <a:custGeom>
                <a:avLst/>
                <a:gdLst/>
                <a:ahLst/>
                <a:cxnLst/>
                <a:rect l="l" t="t" r="r" b="b"/>
                <a:pathLst>
                  <a:path w="144376" h="135731" extrusionOk="0">
                    <a:moveTo>
                      <a:pt x="144376" y="135731"/>
                    </a:moveTo>
                    <a:lnTo>
                      <a:pt x="0" y="52197"/>
                    </a:lnTo>
                    <a:lnTo>
                      <a:pt x="0" y="0"/>
                    </a:lnTo>
                    <a:lnTo>
                      <a:pt x="144376" y="83534"/>
                    </a:lnTo>
                    <a:lnTo>
                      <a:pt x="144376" y="135731"/>
                    </a:lnTo>
                    <a:close/>
                  </a:path>
                </a:pathLst>
              </a:custGeom>
              <a:solidFill>
                <a:srgbClr val="9EA1AF"/>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 name="Google Shape;2443;p37">
                <a:extLst>
                  <a:ext uri="{FF2B5EF4-FFF2-40B4-BE49-F238E27FC236}">
                    <a16:creationId xmlns:a16="http://schemas.microsoft.com/office/drawing/2014/main" id="{C6F52A5F-869B-41D1-A1D7-FD81ECA0EDA3}"/>
                  </a:ext>
                </a:extLst>
              </p:cNvPr>
              <p:cNvSpPr/>
              <p:nvPr/>
            </p:nvSpPr>
            <p:spPr>
              <a:xfrm>
                <a:off x="5649377" y="2266467"/>
                <a:ext cx="180399" cy="156591"/>
              </a:xfrm>
              <a:custGeom>
                <a:avLst/>
                <a:gdLst/>
                <a:ahLst/>
                <a:cxnLst/>
                <a:rect l="l" t="t" r="r" b="b"/>
                <a:pathLst>
                  <a:path w="180399" h="156591" extrusionOk="0">
                    <a:moveTo>
                      <a:pt x="180399" y="156591"/>
                    </a:moveTo>
                    <a:lnTo>
                      <a:pt x="0" y="52197"/>
                    </a:lnTo>
                    <a:lnTo>
                      <a:pt x="0" y="0"/>
                    </a:lnTo>
                    <a:lnTo>
                      <a:pt x="180399" y="104394"/>
                    </a:lnTo>
                    <a:lnTo>
                      <a:pt x="180399" y="156591"/>
                    </a:lnTo>
                    <a:close/>
                  </a:path>
                </a:pathLst>
              </a:custGeom>
              <a:solidFill>
                <a:schemeClr val="accent1"/>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 name="Google Shape;2444;p37">
                <a:extLst>
                  <a:ext uri="{FF2B5EF4-FFF2-40B4-BE49-F238E27FC236}">
                    <a16:creationId xmlns:a16="http://schemas.microsoft.com/office/drawing/2014/main" id="{3EA593DE-66B8-45CE-8B85-FC1B4E521FE2}"/>
                  </a:ext>
                </a:extLst>
              </p:cNvPr>
              <p:cNvSpPr/>
              <p:nvPr/>
            </p:nvSpPr>
            <p:spPr>
              <a:xfrm>
                <a:off x="5477912" y="2334380"/>
                <a:ext cx="144376" cy="135636"/>
              </a:xfrm>
              <a:custGeom>
                <a:avLst/>
                <a:gdLst/>
                <a:ahLst/>
                <a:cxnLst/>
                <a:rect l="l" t="t" r="r" b="b"/>
                <a:pathLst>
                  <a:path w="144376" h="135636" extrusionOk="0">
                    <a:moveTo>
                      <a:pt x="144376" y="135636"/>
                    </a:moveTo>
                    <a:lnTo>
                      <a:pt x="0" y="52197"/>
                    </a:lnTo>
                    <a:lnTo>
                      <a:pt x="0" y="0"/>
                    </a:lnTo>
                    <a:lnTo>
                      <a:pt x="144376" y="83534"/>
                    </a:lnTo>
                    <a:lnTo>
                      <a:pt x="144376" y="135636"/>
                    </a:lnTo>
                    <a:close/>
                  </a:path>
                </a:pathLst>
              </a:custGeom>
              <a:solidFill>
                <a:srgbClr val="9EA1AF"/>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 name="Google Shape;2445;p37">
                <a:extLst>
                  <a:ext uri="{FF2B5EF4-FFF2-40B4-BE49-F238E27FC236}">
                    <a16:creationId xmlns:a16="http://schemas.microsoft.com/office/drawing/2014/main" id="{A76732F5-44CE-4BAB-96C3-DD37E495A8E2}"/>
                  </a:ext>
                </a:extLst>
              </p:cNvPr>
              <p:cNvSpPr/>
              <p:nvPr/>
            </p:nvSpPr>
            <p:spPr>
              <a:xfrm>
                <a:off x="5649377" y="2433536"/>
                <a:ext cx="568380" cy="381000"/>
              </a:xfrm>
              <a:custGeom>
                <a:avLst/>
                <a:gdLst/>
                <a:ahLst/>
                <a:cxnLst/>
                <a:rect l="l" t="t" r="r" b="b"/>
                <a:pathLst>
                  <a:path w="568380" h="381000" extrusionOk="0">
                    <a:moveTo>
                      <a:pt x="568380" y="381000"/>
                    </a:moveTo>
                    <a:lnTo>
                      <a:pt x="0" y="52197"/>
                    </a:lnTo>
                    <a:lnTo>
                      <a:pt x="0" y="0"/>
                    </a:lnTo>
                    <a:lnTo>
                      <a:pt x="568380" y="328803"/>
                    </a:lnTo>
                    <a:lnTo>
                      <a:pt x="568380" y="381000"/>
                    </a:lnTo>
                    <a:close/>
                  </a:path>
                </a:pathLst>
              </a:custGeom>
              <a:solidFill>
                <a:srgbClr val="F9CB07"/>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 name="Google Shape;2446;p37">
                <a:extLst>
                  <a:ext uri="{FF2B5EF4-FFF2-40B4-BE49-F238E27FC236}">
                    <a16:creationId xmlns:a16="http://schemas.microsoft.com/office/drawing/2014/main" id="{0D37CF76-4040-435E-9758-D2E1825AE6A0}"/>
                  </a:ext>
                </a:extLst>
              </p:cNvPr>
              <p:cNvSpPr/>
              <p:nvPr/>
            </p:nvSpPr>
            <p:spPr>
              <a:xfrm>
                <a:off x="5477912" y="2417819"/>
                <a:ext cx="144376" cy="135731"/>
              </a:xfrm>
              <a:custGeom>
                <a:avLst/>
                <a:gdLst/>
                <a:ahLst/>
                <a:cxnLst/>
                <a:rect l="l" t="t" r="r" b="b"/>
                <a:pathLst>
                  <a:path w="144376" h="135731" extrusionOk="0">
                    <a:moveTo>
                      <a:pt x="144376" y="135731"/>
                    </a:moveTo>
                    <a:lnTo>
                      <a:pt x="0" y="52197"/>
                    </a:lnTo>
                    <a:lnTo>
                      <a:pt x="0" y="0"/>
                    </a:lnTo>
                    <a:lnTo>
                      <a:pt x="144376" y="83534"/>
                    </a:lnTo>
                    <a:lnTo>
                      <a:pt x="144376" y="135731"/>
                    </a:lnTo>
                    <a:close/>
                  </a:path>
                </a:pathLst>
              </a:custGeom>
              <a:solidFill>
                <a:srgbClr val="9EA1AF"/>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 name="Google Shape;2447;p37">
                <a:extLst>
                  <a:ext uri="{FF2B5EF4-FFF2-40B4-BE49-F238E27FC236}">
                    <a16:creationId xmlns:a16="http://schemas.microsoft.com/office/drawing/2014/main" id="{FC3D4341-67B9-4E47-8150-F42C0083161B}"/>
                  </a:ext>
                </a:extLst>
              </p:cNvPr>
              <p:cNvSpPr/>
              <p:nvPr/>
            </p:nvSpPr>
            <p:spPr>
              <a:xfrm>
                <a:off x="5649377" y="2517070"/>
                <a:ext cx="171369" cy="151352"/>
              </a:xfrm>
              <a:custGeom>
                <a:avLst/>
                <a:gdLst/>
                <a:ahLst/>
                <a:cxnLst/>
                <a:rect l="l" t="t" r="r" b="b"/>
                <a:pathLst>
                  <a:path w="171369" h="151352" extrusionOk="0">
                    <a:moveTo>
                      <a:pt x="171370" y="151352"/>
                    </a:moveTo>
                    <a:lnTo>
                      <a:pt x="0" y="52197"/>
                    </a:lnTo>
                    <a:lnTo>
                      <a:pt x="0" y="0"/>
                    </a:lnTo>
                    <a:lnTo>
                      <a:pt x="171370" y="99155"/>
                    </a:lnTo>
                    <a:lnTo>
                      <a:pt x="171370" y="151352"/>
                    </a:lnTo>
                    <a:close/>
                  </a:path>
                </a:pathLst>
              </a:custGeom>
              <a:solidFill>
                <a:srgbClr val="FF8657"/>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 name="Google Shape;2448;p37">
                <a:extLst>
                  <a:ext uri="{FF2B5EF4-FFF2-40B4-BE49-F238E27FC236}">
                    <a16:creationId xmlns:a16="http://schemas.microsoft.com/office/drawing/2014/main" id="{C70AA1E1-3574-4BD0-B5B6-952BB84A8CB9}"/>
                  </a:ext>
                </a:extLst>
              </p:cNvPr>
              <p:cNvSpPr/>
              <p:nvPr/>
            </p:nvSpPr>
            <p:spPr>
              <a:xfrm>
                <a:off x="5477912" y="2501354"/>
                <a:ext cx="144376" cy="135731"/>
              </a:xfrm>
              <a:custGeom>
                <a:avLst/>
                <a:gdLst/>
                <a:ahLst/>
                <a:cxnLst/>
                <a:rect l="l" t="t" r="r" b="b"/>
                <a:pathLst>
                  <a:path w="144376" h="135731" extrusionOk="0">
                    <a:moveTo>
                      <a:pt x="144376" y="135731"/>
                    </a:moveTo>
                    <a:lnTo>
                      <a:pt x="0" y="52197"/>
                    </a:lnTo>
                    <a:lnTo>
                      <a:pt x="0" y="0"/>
                    </a:lnTo>
                    <a:lnTo>
                      <a:pt x="144376" y="83534"/>
                    </a:lnTo>
                    <a:lnTo>
                      <a:pt x="144376" y="135731"/>
                    </a:lnTo>
                    <a:close/>
                  </a:path>
                </a:pathLst>
              </a:custGeom>
              <a:solidFill>
                <a:srgbClr val="9EA1AF"/>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 name="Google Shape;2449;p37">
                <a:extLst>
                  <a:ext uri="{FF2B5EF4-FFF2-40B4-BE49-F238E27FC236}">
                    <a16:creationId xmlns:a16="http://schemas.microsoft.com/office/drawing/2014/main" id="{A89786D2-3FB1-4329-A779-8E303BCD9F77}"/>
                  </a:ext>
                </a:extLst>
              </p:cNvPr>
              <p:cNvSpPr/>
              <p:nvPr/>
            </p:nvSpPr>
            <p:spPr>
              <a:xfrm>
                <a:off x="5649377" y="2600604"/>
                <a:ext cx="505174" cy="344424"/>
              </a:xfrm>
              <a:custGeom>
                <a:avLst/>
                <a:gdLst/>
                <a:ahLst/>
                <a:cxnLst/>
                <a:rect l="l" t="t" r="r" b="b"/>
                <a:pathLst>
                  <a:path w="505174" h="344424" extrusionOk="0">
                    <a:moveTo>
                      <a:pt x="505174" y="344424"/>
                    </a:moveTo>
                    <a:lnTo>
                      <a:pt x="0" y="52102"/>
                    </a:lnTo>
                    <a:lnTo>
                      <a:pt x="0" y="0"/>
                    </a:lnTo>
                    <a:lnTo>
                      <a:pt x="505174" y="292227"/>
                    </a:lnTo>
                    <a:lnTo>
                      <a:pt x="505174" y="344424"/>
                    </a:lnTo>
                    <a:close/>
                  </a:path>
                </a:pathLst>
              </a:custGeom>
              <a:solidFill>
                <a:srgbClr val="9EA1AF"/>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 name="Google Shape;2450;p37">
                <a:extLst>
                  <a:ext uri="{FF2B5EF4-FFF2-40B4-BE49-F238E27FC236}">
                    <a16:creationId xmlns:a16="http://schemas.microsoft.com/office/drawing/2014/main" id="{0F47B28C-CCB5-4661-A75C-BAE510C4CA28}"/>
                  </a:ext>
                </a:extLst>
              </p:cNvPr>
              <p:cNvSpPr/>
              <p:nvPr/>
            </p:nvSpPr>
            <p:spPr>
              <a:xfrm>
                <a:off x="5477912" y="2250846"/>
                <a:ext cx="144376" cy="135731"/>
              </a:xfrm>
              <a:custGeom>
                <a:avLst/>
                <a:gdLst/>
                <a:ahLst/>
                <a:cxnLst/>
                <a:rect l="l" t="t" r="r" b="b"/>
                <a:pathLst>
                  <a:path w="144376" h="135731" extrusionOk="0">
                    <a:moveTo>
                      <a:pt x="144376" y="135731"/>
                    </a:moveTo>
                    <a:lnTo>
                      <a:pt x="0" y="52197"/>
                    </a:lnTo>
                    <a:lnTo>
                      <a:pt x="0" y="0"/>
                    </a:lnTo>
                    <a:lnTo>
                      <a:pt x="144376" y="83534"/>
                    </a:lnTo>
                    <a:lnTo>
                      <a:pt x="144376" y="135731"/>
                    </a:lnTo>
                    <a:close/>
                  </a:path>
                </a:pathLst>
              </a:custGeom>
              <a:solidFill>
                <a:srgbClr val="9EA1AF"/>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 name="Google Shape;2451;p37">
                <a:extLst>
                  <a:ext uri="{FF2B5EF4-FFF2-40B4-BE49-F238E27FC236}">
                    <a16:creationId xmlns:a16="http://schemas.microsoft.com/office/drawing/2014/main" id="{90FED4D4-44C0-4AB9-A0AA-D6747C2420F3}"/>
                  </a:ext>
                </a:extLst>
              </p:cNvPr>
              <p:cNvSpPr/>
              <p:nvPr/>
            </p:nvSpPr>
            <p:spPr>
              <a:xfrm>
                <a:off x="5649377" y="2350001"/>
                <a:ext cx="478085" cy="328898"/>
              </a:xfrm>
              <a:custGeom>
                <a:avLst/>
                <a:gdLst/>
                <a:ahLst/>
                <a:cxnLst/>
                <a:rect l="l" t="t" r="r" b="b"/>
                <a:pathLst>
                  <a:path w="478085" h="328898" extrusionOk="0">
                    <a:moveTo>
                      <a:pt x="478086" y="328898"/>
                    </a:moveTo>
                    <a:lnTo>
                      <a:pt x="0" y="52197"/>
                    </a:lnTo>
                    <a:lnTo>
                      <a:pt x="0" y="0"/>
                    </a:lnTo>
                    <a:lnTo>
                      <a:pt x="478086" y="276701"/>
                    </a:lnTo>
                    <a:lnTo>
                      <a:pt x="478086" y="328898"/>
                    </a:lnTo>
                    <a:close/>
                  </a:path>
                </a:pathLst>
              </a:custGeom>
              <a:solidFill>
                <a:srgbClr val="4D3BFF"/>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 name="Google Shape;2452;p37">
                <a:extLst>
                  <a:ext uri="{FF2B5EF4-FFF2-40B4-BE49-F238E27FC236}">
                    <a16:creationId xmlns:a16="http://schemas.microsoft.com/office/drawing/2014/main" id="{817CE02D-05E7-4F63-A149-337DD5A0F80D}"/>
                  </a:ext>
                </a:extLst>
              </p:cNvPr>
              <p:cNvSpPr/>
              <p:nvPr/>
            </p:nvSpPr>
            <p:spPr>
              <a:xfrm>
                <a:off x="5477912" y="2584888"/>
                <a:ext cx="144376" cy="135731"/>
              </a:xfrm>
              <a:custGeom>
                <a:avLst/>
                <a:gdLst/>
                <a:ahLst/>
                <a:cxnLst/>
                <a:rect l="l" t="t" r="r" b="b"/>
                <a:pathLst>
                  <a:path w="144376" h="135731" extrusionOk="0">
                    <a:moveTo>
                      <a:pt x="144376" y="135731"/>
                    </a:moveTo>
                    <a:lnTo>
                      <a:pt x="0" y="52197"/>
                    </a:lnTo>
                    <a:lnTo>
                      <a:pt x="0" y="0"/>
                    </a:lnTo>
                    <a:lnTo>
                      <a:pt x="144376" y="83534"/>
                    </a:lnTo>
                    <a:lnTo>
                      <a:pt x="144376" y="135731"/>
                    </a:lnTo>
                    <a:close/>
                  </a:path>
                </a:pathLst>
              </a:custGeom>
              <a:solidFill>
                <a:srgbClr val="9EA1AF"/>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 name="Google Shape;2453;p37">
                <a:extLst>
                  <a:ext uri="{FF2B5EF4-FFF2-40B4-BE49-F238E27FC236}">
                    <a16:creationId xmlns:a16="http://schemas.microsoft.com/office/drawing/2014/main" id="{C62AEF59-A8C6-460B-990F-77A0267A09DA}"/>
                  </a:ext>
                </a:extLst>
              </p:cNvPr>
              <p:cNvSpPr/>
              <p:nvPr/>
            </p:nvSpPr>
            <p:spPr>
              <a:xfrm>
                <a:off x="5649377" y="2684043"/>
                <a:ext cx="63110" cy="88773"/>
              </a:xfrm>
              <a:custGeom>
                <a:avLst/>
                <a:gdLst/>
                <a:ahLst/>
                <a:cxnLst/>
                <a:rect l="l" t="t" r="r" b="b"/>
                <a:pathLst>
                  <a:path w="63110" h="88773" extrusionOk="0">
                    <a:moveTo>
                      <a:pt x="63111" y="88773"/>
                    </a:moveTo>
                    <a:lnTo>
                      <a:pt x="0" y="52197"/>
                    </a:lnTo>
                    <a:lnTo>
                      <a:pt x="0" y="0"/>
                    </a:lnTo>
                    <a:lnTo>
                      <a:pt x="63111" y="36576"/>
                    </a:lnTo>
                    <a:lnTo>
                      <a:pt x="63111" y="88773"/>
                    </a:lnTo>
                    <a:close/>
                  </a:path>
                </a:pathLst>
              </a:custGeom>
              <a:solidFill>
                <a:schemeClr val="accent1"/>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 name="Google Shape;2454;p37">
                <a:extLst>
                  <a:ext uri="{FF2B5EF4-FFF2-40B4-BE49-F238E27FC236}">
                    <a16:creationId xmlns:a16="http://schemas.microsoft.com/office/drawing/2014/main" id="{0F3E7618-778E-466B-BA23-5347803FBA62}"/>
                  </a:ext>
                </a:extLst>
              </p:cNvPr>
              <p:cNvSpPr/>
              <p:nvPr/>
            </p:nvSpPr>
            <p:spPr>
              <a:xfrm>
                <a:off x="5477912" y="2751956"/>
                <a:ext cx="144376" cy="135636"/>
              </a:xfrm>
              <a:custGeom>
                <a:avLst/>
                <a:gdLst/>
                <a:ahLst/>
                <a:cxnLst/>
                <a:rect l="l" t="t" r="r" b="b"/>
                <a:pathLst>
                  <a:path w="144376" h="135636" extrusionOk="0">
                    <a:moveTo>
                      <a:pt x="144376" y="135636"/>
                    </a:moveTo>
                    <a:lnTo>
                      <a:pt x="0" y="52197"/>
                    </a:lnTo>
                    <a:lnTo>
                      <a:pt x="0" y="0"/>
                    </a:lnTo>
                    <a:lnTo>
                      <a:pt x="144376" y="83534"/>
                    </a:lnTo>
                    <a:lnTo>
                      <a:pt x="144376" y="135636"/>
                    </a:lnTo>
                    <a:close/>
                  </a:path>
                </a:pathLst>
              </a:custGeom>
              <a:solidFill>
                <a:srgbClr val="9EA1AF"/>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 name="Google Shape;2455;p37">
                <a:extLst>
                  <a:ext uri="{FF2B5EF4-FFF2-40B4-BE49-F238E27FC236}">
                    <a16:creationId xmlns:a16="http://schemas.microsoft.com/office/drawing/2014/main" id="{A9A6DACC-07D9-4661-879B-230DFCE58E30}"/>
                  </a:ext>
                </a:extLst>
              </p:cNvPr>
              <p:cNvSpPr/>
              <p:nvPr/>
            </p:nvSpPr>
            <p:spPr>
              <a:xfrm>
                <a:off x="5649377" y="2851112"/>
                <a:ext cx="117287" cy="120014"/>
              </a:xfrm>
              <a:custGeom>
                <a:avLst/>
                <a:gdLst/>
                <a:ahLst/>
                <a:cxnLst/>
                <a:rect l="l" t="t" r="r" b="b"/>
                <a:pathLst>
                  <a:path w="117287" h="120014" extrusionOk="0">
                    <a:moveTo>
                      <a:pt x="117288" y="120015"/>
                    </a:moveTo>
                    <a:lnTo>
                      <a:pt x="0" y="52197"/>
                    </a:lnTo>
                    <a:lnTo>
                      <a:pt x="0" y="0"/>
                    </a:lnTo>
                    <a:lnTo>
                      <a:pt x="117288" y="67818"/>
                    </a:lnTo>
                    <a:lnTo>
                      <a:pt x="117288" y="120015"/>
                    </a:lnTo>
                    <a:close/>
                  </a:path>
                </a:pathLst>
              </a:custGeom>
              <a:solidFill>
                <a:srgbClr val="F9CB07"/>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 name="Google Shape;2456;p37">
                <a:extLst>
                  <a:ext uri="{FF2B5EF4-FFF2-40B4-BE49-F238E27FC236}">
                    <a16:creationId xmlns:a16="http://schemas.microsoft.com/office/drawing/2014/main" id="{AE1B4672-F3EC-4983-A96F-5F0FEB326665}"/>
                  </a:ext>
                </a:extLst>
              </p:cNvPr>
              <p:cNvSpPr/>
              <p:nvPr/>
            </p:nvSpPr>
            <p:spPr>
              <a:xfrm>
                <a:off x="5477912" y="2835395"/>
                <a:ext cx="144376" cy="135731"/>
              </a:xfrm>
              <a:custGeom>
                <a:avLst/>
                <a:gdLst/>
                <a:ahLst/>
                <a:cxnLst/>
                <a:rect l="l" t="t" r="r" b="b"/>
                <a:pathLst>
                  <a:path w="144376" h="135731" extrusionOk="0">
                    <a:moveTo>
                      <a:pt x="144376" y="135731"/>
                    </a:moveTo>
                    <a:lnTo>
                      <a:pt x="0" y="52197"/>
                    </a:lnTo>
                    <a:lnTo>
                      <a:pt x="0" y="0"/>
                    </a:lnTo>
                    <a:lnTo>
                      <a:pt x="144376" y="83534"/>
                    </a:lnTo>
                    <a:lnTo>
                      <a:pt x="144376" y="135731"/>
                    </a:lnTo>
                    <a:close/>
                  </a:path>
                </a:pathLst>
              </a:custGeom>
              <a:solidFill>
                <a:srgbClr val="9EA1AF"/>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 name="Google Shape;2457;p37">
                <a:extLst>
                  <a:ext uri="{FF2B5EF4-FFF2-40B4-BE49-F238E27FC236}">
                    <a16:creationId xmlns:a16="http://schemas.microsoft.com/office/drawing/2014/main" id="{FC08A06F-8267-47BF-9340-03BCA4A73131}"/>
                  </a:ext>
                </a:extLst>
              </p:cNvPr>
              <p:cNvSpPr/>
              <p:nvPr/>
            </p:nvSpPr>
            <p:spPr>
              <a:xfrm>
                <a:off x="5649377" y="2934646"/>
                <a:ext cx="306716" cy="229647"/>
              </a:xfrm>
              <a:custGeom>
                <a:avLst/>
                <a:gdLst/>
                <a:ahLst/>
                <a:cxnLst/>
                <a:rect l="l" t="t" r="r" b="b"/>
                <a:pathLst>
                  <a:path w="306716" h="229647" extrusionOk="0">
                    <a:moveTo>
                      <a:pt x="306716" y="229648"/>
                    </a:moveTo>
                    <a:lnTo>
                      <a:pt x="0" y="52197"/>
                    </a:lnTo>
                    <a:lnTo>
                      <a:pt x="0" y="0"/>
                    </a:lnTo>
                    <a:lnTo>
                      <a:pt x="306716" y="177451"/>
                    </a:lnTo>
                    <a:lnTo>
                      <a:pt x="306716" y="229648"/>
                    </a:lnTo>
                    <a:close/>
                  </a:path>
                </a:pathLst>
              </a:custGeom>
              <a:solidFill>
                <a:srgbClr val="FF8657"/>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 name="Google Shape;2458;p37">
                <a:extLst>
                  <a:ext uri="{FF2B5EF4-FFF2-40B4-BE49-F238E27FC236}">
                    <a16:creationId xmlns:a16="http://schemas.microsoft.com/office/drawing/2014/main" id="{4E061C4C-EB32-44A5-A58F-B20F6FA3F68C}"/>
                  </a:ext>
                </a:extLst>
              </p:cNvPr>
              <p:cNvSpPr/>
              <p:nvPr/>
            </p:nvSpPr>
            <p:spPr>
              <a:xfrm>
                <a:off x="5477912" y="2918929"/>
                <a:ext cx="144376" cy="135731"/>
              </a:xfrm>
              <a:custGeom>
                <a:avLst/>
                <a:gdLst/>
                <a:ahLst/>
                <a:cxnLst/>
                <a:rect l="l" t="t" r="r" b="b"/>
                <a:pathLst>
                  <a:path w="144376" h="135731" extrusionOk="0">
                    <a:moveTo>
                      <a:pt x="144376" y="135731"/>
                    </a:moveTo>
                    <a:lnTo>
                      <a:pt x="0" y="52197"/>
                    </a:lnTo>
                    <a:lnTo>
                      <a:pt x="0" y="0"/>
                    </a:lnTo>
                    <a:lnTo>
                      <a:pt x="144376" y="83534"/>
                    </a:lnTo>
                    <a:lnTo>
                      <a:pt x="144376" y="135731"/>
                    </a:lnTo>
                    <a:close/>
                  </a:path>
                </a:pathLst>
              </a:custGeom>
              <a:solidFill>
                <a:srgbClr val="9EA1AF"/>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 name="Google Shape;2459;p37">
                <a:extLst>
                  <a:ext uri="{FF2B5EF4-FFF2-40B4-BE49-F238E27FC236}">
                    <a16:creationId xmlns:a16="http://schemas.microsoft.com/office/drawing/2014/main" id="{8614C4DB-70FA-4583-B7AB-46BA958DB6D9}"/>
                  </a:ext>
                </a:extLst>
              </p:cNvPr>
              <p:cNvSpPr/>
              <p:nvPr/>
            </p:nvSpPr>
            <p:spPr>
              <a:xfrm>
                <a:off x="5649377" y="3018085"/>
                <a:ext cx="487115" cy="334137"/>
              </a:xfrm>
              <a:custGeom>
                <a:avLst/>
                <a:gdLst/>
                <a:ahLst/>
                <a:cxnLst/>
                <a:rect l="l" t="t" r="r" b="b"/>
                <a:pathLst>
                  <a:path w="487115" h="334137" extrusionOk="0">
                    <a:moveTo>
                      <a:pt x="487115" y="334137"/>
                    </a:moveTo>
                    <a:lnTo>
                      <a:pt x="0" y="52197"/>
                    </a:lnTo>
                    <a:lnTo>
                      <a:pt x="0" y="0"/>
                    </a:lnTo>
                    <a:lnTo>
                      <a:pt x="487115" y="281940"/>
                    </a:lnTo>
                    <a:lnTo>
                      <a:pt x="487115" y="334137"/>
                    </a:lnTo>
                    <a:close/>
                  </a:path>
                </a:pathLst>
              </a:custGeom>
              <a:solidFill>
                <a:srgbClr val="9EA1AF"/>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 name="Google Shape;2460;p37">
                <a:extLst>
                  <a:ext uri="{FF2B5EF4-FFF2-40B4-BE49-F238E27FC236}">
                    <a16:creationId xmlns:a16="http://schemas.microsoft.com/office/drawing/2014/main" id="{46DE20C3-57BF-4B9C-9819-3324323141E7}"/>
                  </a:ext>
                </a:extLst>
              </p:cNvPr>
              <p:cNvSpPr/>
              <p:nvPr/>
            </p:nvSpPr>
            <p:spPr>
              <a:xfrm>
                <a:off x="5477912" y="2668422"/>
                <a:ext cx="144376" cy="135731"/>
              </a:xfrm>
              <a:custGeom>
                <a:avLst/>
                <a:gdLst/>
                <a:ahLst/>
                <a:cxnLst/>
                <a:rect l="l" t="t" r="r" b="b"/>
                <a:pathLst>
                  <a:path w="144376" h="135731" extrusionOk="0">
                    <a:moveTo>
                      <a:pt x="144376" y="135731"/>
                    </a:moveTo>
                    <a:lnTo>
                      <a:pt x="0" y="52197"/>
                    </a:lnTo>
                    <a:lnTo>
                      <a:pt x="0" y="0"/>
                    </a:lnTo>
                    <a:lnTo>
                      <a:pt x="144376" y="83534"/>
                    </a:lnTo>
                    <a:lnTo>
                      <a:pt x="144376" y="135731"/>
                    </a:lnTo>
                    <a:close/>
                  </a:path>
                </a:pathLst>
              </a:custGeom>
              <a:solidFill>
                <a:srgbClr val="9EA1AF"/>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 name="Google Shape;2461;p37">
                <a:extLst>
                  <a:ext uri="{FF2B5EF4-FFF2-40B4-BE49-F238E27FC236}">
                    <a16:creationId xmlns:a16="http://schemas.microsoft.com/office/drawing/2014/main" id="{C4652330-0129-434D-A843-EBA5626D5EB0}"/>
                  </a:ext>
                </a:extLst>
              </p:cNvPr>
              <p:cNvSpPr/>
              <p:nvPr/>
            </p:nvSpPr>
            <p:spPr>
              <a:xfrm>
                <a:off x="5649377" y="2767577"/>
                <a:ext cx="613432" cy="407193"/>
              </a:xfrm>
              <a:custGeom>
                <a:avLst/>
                <a:gdLst/>
                <a:ahLst/>
                <a:cxnLst/>
                <a:rect l="l" t="t" r="r" b="b"/>
                <a:pathLst>
                  <a:path w="613432" h="407193" extrusionOk="0">
                    <a:moveTo>
                      <a:pt x="613433" y="407194"/>
                    </a:moveTo>
                    <a:lnTo>
                      <a:pt x="0" y="52197"/>
                    </a:lnTo>
                    <a:lnTo>
                      <a:pt x="0" y="0"/>
                    </a:lnTo>
                    <a:lnTo>
                      <a:pt x="613433" y="354902"/>
                    </a:lnTo>
                    <a:lnTo>
                      <a:pt x="613433" y="407194"/>
                    </a:lnTo>
                    <a:close/>
                  </a:path>
                </a:pathLst>
              </a:custGeom>
              <a:solidFill>
                <a:srgbClr val="4D3BFF"/>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 name="Google Shape;2462;p37">
                <a:extLst>
                  <a:ext uri="{FF2B5EF4-FFF2-40B4-BE49-F238E27FC236}">
                    <a16:creationId xmlns:a16="http://schemas.microsoft.com/office/drawing/2014/main" id="{C6C58531-9FB4-4BF1-8407-8220FA0F6547}"/>
                  </a:ext>
                </a:extLst>
              </p:cNvPr>
              <p:cNvSpPr/>
              <p:nvPr/>
            </p:nvSpPr>
            <p:spPr>
              <a:xfrm>
                <a:off x="1926580" y="1674106"/>
                <a:ext cx="1230952" cy="1017480"/>
              </a:xfrm>
              <a:custGeom>
                <a:avLst/>
                <a:gdLst/>
                <a:ahLst/>
                <a:cxnLst/>
                <a:rect l="l" t="t" r="r" b="b"/>
                <a:pathLst>
                  <a:path w="1230952" h="1017480" extrusionOk="0">
                    <a:moveTo>
                      <a:pt x="342929" y="947072"/>
                    </a:moveTo>
                    <a:lnTo>
                      <a:pt x="256246" y="902495"/>
                    </a:lnTo>
                    <a:lnTo>
                      <a:pt x="74612" y="1007270"/>
                    </a:lnTo>
                    <a:cubicBezTo>
                      <a:pt x="33457" y="1031082"/>
                      <a:pt x="0" y="1011842"/>
                      <a:pt x="0" y="964122"/>
                    </a:cubicBezTo>
                    <a:lnTo>
                      <a:pt x="0" y="765811"/>
                    </a:lnTo>
                    <a:cubicBezTo>
                      <a:pt x="2848" y="713186"/>
                      <a:pt x="30561" y="665065"/>
                      <a:pt x="74612" y="636271"/>
                    </a:cubicBezTo>
                    <a:lnTo>
                      <a:pt x="1156341" y="10193"/>
                    </a:lnTo>
                    <a:cubicBezTo>
                      <a:pt x="1197496" y="-13620"/>
                      <a:pt x="1230953" y="5716"/>
                      <a:pt x="1230953" y="53341"/>
                    </a:cubicBezTo>
                    <a:lnTo>
                      <a:pt x="1230953" y="252318"/>
                    </a:lnTo>
                    <a:cubicBezTo>
                      <a:pt x="1228101" y="304944"/>
                      <a:pt x="1200395" y="353064"/>
                      <a:pt x="1156341" y="381859"/>
                    </a:cubicBezTo>
                    <a:lnTo>
                      <a:pt x="429042" y="802292"/>
                    </a:lnTo>
                  </a:path>
                </a:pathLst>
              </a:custGeom>
              <a:solidFill>
                <a:srgbClr val="B1B4C4"/>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 name="Google Shape;2463;p37">
                <a:extLst>
                  <a:ext uri="{FF2B5EF4-FFF2-40B4-BE49-F238E27FC236}">
                    <a16:creationId xmlns:a16="http://schemas.microsoft.com/office/drawing/2014/main" id="{541CFEA2-C2FF-4E73-A359-F33650F5C753}"/>
                  </a:ext>
                </a:extLst>
              </p:cNvPr>
              <p:cNvSpPr/>
              <p:nvPr/>
            </p:nvSpPr>
            <p:spPr>
              <a:xfrm>
                <a:off x="3112195" y="1676584"/>
                <a:ext cx="59119" cy="52197"/>
              </a:xfrm>
              <a:custGeom>
                <a:avLst/>
                <a:gdLst/>
                <a:ahLst/>
                <a:cxnLst/>
                <a:rect l="l" t="t" r="r" b="b"/>
                <a:pathLst>
                  <a:path w="59119" h="52197" extrusionOk="0">
                    <a:moveTo>
                      <a:pt x="18249" y="0"/>
                    </a:moveTo>
                    <a:lnTo>
                      <a:pt x="59119" y="16574"/>
                    </a:lnTo>
                    <a:lnTo>
                      <a:pt x="24522" y="52197"/>
                    </a:lnTo>
                    <a:lnTo>
                      <a:pt x="0" y="12859"/>
                    </a:lnTo>
                    <a:lnTo>
                      <a:pt x="18249" y="0"/>
                    </a:lnTo>
                    <a:close/>
                  </a:path>
                </a:pathLst>
              </a:custGeom>
              <a:solidFill>
                <a:srgbClr val="B1B4C4"/>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 name="Google Shape;2464;p37">
                <a:extLst>
                  <a:ext uri="{FF2B5EF4-FFF2-40B4-BE49-F238E27FC236}">
                    <a16:creationId xmlns:a16="http://schemas.microsoft.com/office/drawing/2014/main" id="{E1FD6B43-3F11-44D9-BC79-F41346A7A511}"/>
                  </a:ext>
                </a:extLst>
              </p:cNvPr>
              <p:cNvSpPr/>
              <p:nvPr/>
            </p:nvSpPr>
            <p:spPr>
              <a:xfrm>
                <a:off x="2269509" y="2593746"/>
                <a:ext cx="43151" cy="44767"/>
              </a:xfrm>
              <a:custGeom>
                <a:avLst/>
                <a:gdLst/>
                <a:ahLst/>
                <a:cxnLst/>
                <a:rect l="l" t="t" r="r" b="b"/>
                <a:pathLst>
                  <a:path w="43151" h="44767" extrusionOk="0">
                    <a:moveTo>
                      <a:pt x="0" y="27432"/>
                    </a:moveTo>
                    <a:lnTo>
                      <a:pt x="43056" y="44767"/>
                    </a:lnTo>
                    <a:lnTo>
                      <a:pt x="43151" y="7620"/>
                    </a:lnTo>
                    <a:lnTo>
                      <a:pt x="5038" y="0"/>
                    </a:lnTo>
                    <a:lnTo>
                      <a:pt x="0" y="27432"/>
                    </a:lnTo>
                    <a:close/>
                  </a:path>
                </a:pathLst>
              </a:custGeom>
              <a:solidFill>
                <a:srgbClr val="B1B4C4"/>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 name="Google Shape;2465;p37">
                <a:extLst>
                  <a:ext uri="{FF2B5EF4-FFF2-40B4-BE49-F238E27FC236}">
                    <a16:creationId xmlns:a16="http://schemas.microsoft.com/office/drawing/2014/main" id="{1A52DD68-60D7-4067-9728-4D8A1E3539BC}"/>
                  </a:ext>
                </a:extLst>
              </p:cNvPr>
              <p:cNvSpPr/>
              <p:nvPr/>
            </p:nvSpPr>
            <p:spPr>
              <a:xfrm>
                <a:off x="1950116" y="2650325"/>
                <a:ext cx="58584" cy="57547"/>
              </a:xfrm>
              <a:custGeom>
                <a:avLst/>
                <a:gdLst/>
                <a:ahLst/>
                <a:cxnLst/>
                <a:rect l="l" t="t" r="r" b="b"/>
                <a:pathLst>
                  <a:path w="58584" h="57547" extrusionOk="0">
                    <a:moveTo>
                      <a:pt x="48415" y="57150"/>
                    </a:moveTo>
                    <a:cubicBezTo>
                      <a:pt x="50030" y="60579"/>
                      <a:pt x="1747" y="40767"/>
                      <a:pt x="36" y="38100"/>
                    </a:cubicBezTo>
                    <a:cubicBezTo>
                      <a:pt x="-1675" y="35433"/>
                      <a:pt x="58585" y="0"/>
                      <a:pt x="58585" y="0"/>
                    </a:cubicBezTo>
                    <a:close/>
                  </a:path>
                </a:pathLst>
              </a:custGeom>
              <a:solidFill>
                <a:srgbClr val="B1B4C4"/>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 name="Google Shape;2466;p37">
                <a:extLst>
                  <a:ext uri="{FF2B5EF4-FFF2-40B4-BE49-F238E27FC236}">
                    <a16:creationId xmlns:a16="http://schemas.microsoft.com/office/drawing/2014/main" id="{FDF8CCCD-2328-435F-8098-81F99E535D9E}"/>
                  </a:ext>
                </a:extLst>
              </p:cNvPr>
              <p:cNvSpPr/>
              <p:nvPr/>
            </p:nvSpPr>
            <p:spPr>
              <a:xfrm>
                <a:off x="1969256" y="1691533"/>
                <a:ext cx="1231332" cy="1017436"/>
              </a:xfrm>
              <a:custGeom>
                <a:avLst/>
                <a:gdLst/>
                <a:ahLst/>
                <a:cxnLst/>
                <a:rect l="l" t="t" r="r" b="b"/>
                <a:pathLst>
                  <a:path w="1231332" h="1017436" extrusionOk="0">
                    <a:moveTo>
                      <a:pt x="429422" y="802106"/>
                    </a:moveTo>
                    <a:lnTo>
                      <a:pt x="1156721" y="381386"/>
                    </a:lnTo>
                    <a:cubicBezTo>
                      <a:pt x="1200737" y="352554"/>
                      <a:pt x="1228443" y="304462"/>
                      <a:pt x="1231333" y="251846"/>
                    </a:cubicBezTo>
                    <a:lnTo>
                      <a:pt x="1231333" y="53250"/>
                    </a:lnTo>
                    <a:cubicBezTo>
                      <a:pt x="1231333" y="5625"/>
                      <a:pt x="1197876" y="-13425"/>
                      <a:pt x="1156721" y="10007"/>
                    </a:cubicBezTo>
                    <a:lnTo>
                      <a:pt x="74612" y="636085"/>
                    </a:lnTo>
                    <a:cubicBezTo>
                      <a:pt x="30584" y="664898"/>
                      <a:pt x="2878" y="713009"/>
                      <a:pt x="0" y="765625"/>
                    </a:cubicBezTo>
                    <a:lnTo>
                      <a:pt x="0" y="964221"/>
                    </a:lnTo>
                    <a:cubicBezTo>
                      <a:pt x="0" y="1011846"/>
                      <a:pt x="33457" y="1030896"/>
                      <a:pt x="74612" y="1007369"/>
                    </a:cubicBezTo>
                    <a:lnTo>
                      <a:pt x="256246" y="902594"/>
                    </a:lnTo>
                    <a:lnTo>
                      <a:pt x="343309" y="947266"/>
                    </a:lnTo>
                    <a:close/>
                  </a:path>
                </a:pathLst>
              </a:custGeom>
              <a:solidFill>
                <a:srgbClr val="E9EAF2"/>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 name="Google Shape;2467;p37">
                <a:extLst>
                  <a:ext uri="{FF2B5EF4-FFF2-40B4-BE49-F238E27FC236}">
                    <a16:creationId xmlns:a16="http://schemas.microsoft.com/office/drawing/2014/main" id="{35CA2D6A-78ED-4D4C-A5D4-189235C5D442}"/>
                  </a:ext>
                </a:extLst>
              </p:cNvPr>
              <p:cNvSpPr/>
              <p:nvPr/>
            </p:nvSpPr>
            <p:spPr>
              <a:xfrm>
                <a:off x="2066299" y="1805171"/>
                <a:ext cx="1037246" cy="669226"/>
              </a:xfrm>
              <a:custGeom>
                <a:avLst/>
                <a:gdLst/>
                <a:ahLst/>
                <a:cxnLst/>
                <a:rect l="l" t="t" r="r" b="b"/>
                <a:pathLst>
                  <a:path w="1037246" h="669226" extrusionOk="0">
                    <a:moveTo>
                      <a:pt x="1037247" y="69152"/>
                    </a:moveTo>
                    <a:lnTo>
                      <a:pt x="0" y="669227"/>
                    </a:lnTo>
                    <a:lnTo>
                      <a:pt x="0" y="600170"/>
                    </a:lnTo>
                    <a:lnTo>
                      <a:pt x="1037247" y="0"/>
                    </a:lnTo>
                    <a:lnTo>
                      <a:pt x="1037247" y="69152"/>
                    </a:lnTo>
                    <a:close/>
                  </a:path>
                </a:pathLst>
              </a:custGeom>
              <a:solidFill>
                <a:schemeClr val="accent1"/>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 name="Google Shape;2468;p37">
                <a:extLst>
                  <a:ext uri="{FF2B5EF4-FFF2-40B4-BE49-F238E27FC236}">
                    <a16:creationId xmlns:a16="http://schemas.microsoft.com/office/drawing/2014/main" id="{AEC12532-4485-45BB-8A28-E2FA63F55BC3}"/>
                  </a:ext>
                </a:extLst>
              </p:cNvPr>
              <p:cNvSpPr/>
              <p:nvPr/>
            </p:nvSpPr>
            <p:spPr>
              <a:xfrm>
                <a:off x="2066299" y="2133308"/>
                <a:ext cx="679110" cy="462057"/>
              </a:xfrm>
              <a:custGeom>
                <a:avLst/>
                <a:gdLst/>
                <a:ahLst/>
                <a:cxnLst/>
                <a:rect l="l" t="t" r="r" b="b"/>
                <a:pathLst>
                  <a:path w="679110" h="462057" extrusionOk="0">
                    <a:moveTo>
                      <a:pt x="679110" y="69151"/>
                    </a:moveTo>
                    <a:lnTo>
                      <a:pt x="0" y="462058"/>
                    </a:lnTo>
                    <a:lnTo>
                      <a:pt x="0" y="392906"/>
                    </a:lnTo>
                    <a:lnTo>
                      <a:pt x="679110" y="0"/>
                    </a:lnTo>
                    <a:lnTo>
                      <a:pt x="679110" y="69151"/>
                    </a:lnTo>
                    <a:close/>
                  </a:path>
                </a:pathLst>
              </a:custGeom>
              <a:solidFill>
                <a:schemeClr val="accent1"/>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63" name="Google Shape;2469;p37">
                <a:extLst>
                  <a:ext uri="{FF2B5EF4-FFF2-40B4-BE49-F238E27FC236}">
                    <a16:creationId xmlns:a16="http://schemas.microsoft.com/office/drawing/2014/main" id="{41F2B3BA-8D5F-4784-9A80-24BC223E7BBB}"/>
                  </a:ext>
                </a:extLst>
              </p:cNvPr>
              <p:cNvGrpSpPr/>
              <p:nvPr/>
            </p:nvGrpSpPr>
            <p:grpSpPr>
              <a:xfrm>
                <a:off x="4146745" y="1006881"/>
                <a:ext cx="330894" cy="250785"/>
                <a:chOff x="6621095" y="1452181"/>
                <a:chExt cx="330894" cy="250785"/>
              </a:xfrm>
            </p:grpSpPr>
            <p:sp>
              <p:nvSpPr>
                <p:cNvPr id="166" name="Google Shape;2470;p37">
                  <a:extLst>
                    <a:ext uri="{FF2B5EF4-FFF2-40B4-BE49-F238E27FC236}">
                      <a16:creationId xmlns:a16="http://schemas.microsoft.com/office/drawing/2014/main" id="{B7579D9F-0CAD-494A-95BF-E07C11ECED23}"/>
                    </a:ext>
                  </a:extLst>
                </p:cNvPr>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 name="Google Shape;2471;p37">
                  <a:extLst>
                    <a:ext uri="{FF2B5EF4-FFF2-40B4-BE49-F238E27FC236}">
                      <a16:creationId xmlns:a16="http://schemas.microsoft.com/office/drawing/2014/main" id="{1FABA581-225A-4391-94A8-922B1D5AA837}"/>
                    </a:ext>
                  </a:extLst>
                </p:cNvPr>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 name="Google Shape;2472;p37">
                  <a:extLst>
                    <a:ext uri="{FF2B5EF4-FFF2-40B4-BE49-F238E27FC236}">
                      <a16:creationId xmlns:a16="http://schemas.microsoft.com/office/drawing/2014/main" id="{90E92ADF-2F4A-48DB-B3E8-7D974FB04EA3}"/>
                    </a:ext>
                  </a:extLst>
                </p:cNvPr>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 name="Google Shape;2473;p37">
                  <a:extLst>
                    <a:ext uri="{FF2B5EF4-FFF2-40B4-BE49-F238E27FC236}">
                      <a16:creationId xmlns:a16="http://schemas.microsoft.com/office/drawing/2014/main" id="{256D6E61-2AB4-42F5-A905-DE080725B24C}"/>
                    </a:ext>
                  </a:extLst>
                </p:cNvPr>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 name="Google Shape;2474;p37">
                  <a:extLst>
                    <a:ext uri="{FF2B5EF4-FFF2-40B4-BE49-F238E27FC236}">
                      <a16:creationId xmlns:a16="http://schemas.microsoft.com/office/drawing/2014/main" id="{982CA837-4C76-4CBB-BB99-07A3E95E4E43}"/>
                    </a:ext>
                  </a:extLst>
                </p:cNvPr>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64" name="Google Shape;2475;p37">
                <a:extLst>
                  <a:ext uri="{FF2B5EF4-FFF2-40B4-BE49-F238E27FC236}">
                    <a16:creationId xmlns:a16="http://schemas.microsoft.com/office/drawing/2014/main" id="{3FF66C50-3AD2-4994-9007-23422C2F15E2}"/>
                  </a:ext>
                </a:extLst>
              </p:cNvPr>
              <p:cNvSpPr/>
              <p:nvPr/>
            </p:nvSpPr>
            <p:spPr>
              <a:xfrm>
                <a:off x="4444588" y="826743"/>
                <a:ext cx="153590" cy="431871"/>
              </a:xfrm>
              <a:custGeom>
                <a:avLst/>
                <a:gdLst/>
                <a:ahLst/>
                <a:cxnLst/>
                <a:rect l="l" t="t" r="r" b="b"/>
                <a:pathLst>
                  <a:path w="153590" h="431871" extrusionOk="0">
                    <a:moveTo>
                      <a:pt x="11570" y="362351"/>
                    </a:moveTo>
                    <a:cubicBezTo>
                      <a:pt x="19754" y="356891"/>
                      <a:pt x="28299" y="351990"/>
                      <a:pt x="37138" y="347682"/>
                    </a:cubicBezTo>
                    <a:cubicBezTo>
                      <a:pt x="45379" y="345048"/>
                      <a:pt x="52878" y="340475"/>
                      <a:pt x="58999" y="334347"/>
                    </a:cubicBezTo>
                    <a:cubicBezTo>
                      <a:pt x="66983" y="326537"/>
                      <a:pt x="80099" y="296819"/>
                      <a:pt x="89509" y="267672"/>
                    </a:cubicBezTo>
                    <a:cubicBezTo>
                      <a:pt x="98871" y="234986"/>
                      <a:pt x="102568" y="200933"/>
                      <a:pt x="100439" y="166993"/>
                    </a:cubicBezTo>
                    <a:cubicBezTo>
                      <a:pt x="96542" y="126321"/>
                      <a:pt x="81905" y="69457"/>
                      <a:pt x="78198" y="46121"/>
                    </a:cubicBezTo>
                    <a:cubicBezTo>
                      <a:pt x="74491" y="22785"/>
                      <a:pt x="82000" y="13355"/>
                      <a:pt x="92930" y="4782"/>
                    </a:cubicBezTo>
                    <a:cubicBezTo>
                      <a:pt x="105667" y="-5314"/>
                      <a:pt x="123250" y="-837"/>
                      <a:pt x="132660" y="31929"/>
                    </a:cubicBezTo>
                    <a:cubicBezTo>
                      <a:pt x="144779" y="77261"/>
                      <a:pt x="151793" y="123811"/>
                      <a:pt x="153570" y="170708"/>
                    </a:cubicBezTo>
                    <a:cubicBezTo>
                      <a:pt x="153960" y="205545"/>
                      <a:pt x="148599" y="240208"/>
                      <a:pt x="137698" y="273292"/>
                    </a:cubicBezTo>
                    <a:cubicBezTo>
                      <a:pt x="128012" y="301634"/>
                      <a:pt x="114924" y="328691"/>
                      <a:pt x="98728" y="353874"/>
                    </a:cubicBezTo>
                    <a:cubicBezTo>
                      <a:pt x="94261" y="361398"/>
                      <a:pt x="92740" y="368161"/>
                      <a:pt x="85897" y="383592"/>
                    </a:cubicBezTo>
                    <a:cubicBezTo>
                      <a:pt x="79329" y="399096"/>
                      <a:pt x="69083" y="412763"/>
                      <a:pt x="56052" y="423406"/>
                    </a:cubicBezTo>
                    <a:cubicBezTo>
                      <a:pt x="44647" y="431598"/>
                      <a:pt x="39229" y="432931"/>
                      <a:pt x="36473" y="431217"/>
                    </a:cubicBezTo>
                    <a:cubicBezTo>
                      <a:pt x="33716" y="429502"/>
                      <a:pt x="33811" y="425597"/>
                      <a:pt x="38659" y="421692"/>
                    </a:cubicBezTo>
                    <a:cubicBezTo>
                      <a:pt x="46747" y="415317"/>
                      <a:pt x="53638" y="407542"/>
                      <a:pt x="58999" y="398736"/>
                    </a:cubicBezTo>
                    <a:cubicBezTo>
                      <a:pt x="58999" y="398736"/>
                      <a:pt x="49019" y="408833"/>
                      <a:pt x="42461" y="414357"/>
                    </a:cubicBezTo>
                    <a:cubicBezTo>
                      <a:pt x="36691" y="419245"/>
                      <a:pt x="30295" y="423344"/>
                      <a:pt x="23451" y="426549"/>
                    </a:cubicBezTo>
                    <a:cubicBezTo>
                      <a:pt x="16798" y="429502"/>
                      <a:pt x="7483" y="423787"/>
                      <a:pt x="12236" y="419310"/>
                    </a:cubicBezTo>
                    <a:cubicBezTo>
                      <a:pt x="16988" y="414834"/>
                      <a:pt x="21740" y="412548"/>
                      <a:pt x="31245" y="404261"/>
                    </a:cubicBezTo>
                    <a:cubicBezTo>
                      <a:pt x="36359" y="399914"/>
                      <a:pt x="40921" y="394956"/>
                      <a:pt x="44837" y="389497"/>
                    </a:cubicBezTo>
                    <a:cubicBezTo>
                      <a:pt x="38146" y="394658"/>
                      <a:pt x="31064" y="399276"/>
                      <a:pt x="23641" y="403308"/>
                    </a:cubicBezTo>
                    <a:cubicBezTo>
                      <a:pt x="17910" y="406783"/>
                      <a:pt x="11333" y="408597"/>
                      <a:pt x="4632" y="408547"/>
                    </a:cubicBezTo>
                    <a:cubicBezTo>
                      <a:pt x="1115" y="408547"/>
                      <a:pt x="-3162" y="403404"/>
                      <a:pt x="3491" y="399022"/>
                    </a:cubicBezTo>
                    <a:cubicBezTo>
                      <a:pt x="12635" y="394058"/>
                      <a:pt x="21161" y="388014"/>
                      <a:pt x="28869" y="381020"/>
                    </a:cubicBezTo>
                    <a:cubicBezTo>
                      <a:pt x="36187" y="373781"/>
                      <a:pt x="40275" y="367590"/>
                      <a:pt x="38374" y="367494"/>
                    </a:cubicBezTo>
                    <a:cubicBezTo>
                      <a:pt x="36473" y="367399"/>
                      <a:pt x="32290" y="371876"/>
                      <a:pt x="23736" y="374638"/>
                    </a:cubicBezTo>
                    <a:cubicBezTo>
                      <a:pt x="15182" y="377400"/>
                      <a:pt x="5963" y="374638"/>
                      <a:pt x="4727" y="370161"/>
                    </a:cubicBezTo>
                    <a:cubicBezTo>
                      <a:pt x="3491" y="365685"/>
                      <a:pt x="3586" y="366256"/>
                      <a:pt x="11570" y="362351"/>
                    </a:cubicBezTo>
                    <a:close/>
                  </a:path>
                </a:pathLst>
              </a:custGeom>
              <a:solidFill>
                <a:srgbClr val="9C6448"/>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 name="Google Shape;2476;p37">
                <a:extLst>
                  <a:ext uri="{FF2B5EF4-FFF2-40B4-BE49-F238E27FC236}">
                    <a16:creationId xmlns:a16="http://schemas.microsoft.com/office/drawing/2014/main" id="{20A08B96-7FC4-4DB3-9DE2-AF7237B4BBB9}"/>
                  </a:ext>
                </a:extLst>
              </p:cNvPr>
              <p:cNvSpPr/>
              <p:nvPr/>
            </p:nvSpPr>
            <p:spPr>
              <a:xfrm>
                <a:off x="4515562" y="822838"/>
                <a:ext cx="88583" cy="120566"/>
              </a:xfrm>
              <a:custGeom>
                <a:avLst/>
                <a:gdLst/>
                <a:ahLst/>
                <a:cxnLst/>
                <a:rect l="l" t="t" r="r" b="b"/>
                <a:pathLst>
                  <a:path w="88583" h="120566" extrusionOk="0">
                    <a:moveTo>
                      <a:pt x="88584" y="96127"/>
                    </a:moveTo>
                    <a:cubicBezTo>
                      <a:pt x="88584" y="96127"/>
                      <a:pt x="56458" y="128131"/>
                      <a:pt x="18534" y="118892"/>
                    </a:cubicBezTo>
                    <a:cubicBezTo>
                      <a:pt x="13117" y="115177"/>
                      <a:pt x="0" y="40406"/>
                      <a:pt x="0" y="40406"/>
                    </a:cubicBezTo>
                    <a:cubicBezTo>
                      <a:pt x="0" y="40406"/>
                      <a:pt x="0" y="-1028"/>
                      <a:pt x="31746" y="20"/>
                    </a:cubicBezTo>
                    <a:cubicBezTo>
                      <a:pt x="63491" y="1067"/>
                      <a:pt x="88584" y="96127"/>
                      <a:pt x="88584" y="96127"/>
                    </a:cubicBezTo>
                    <a:close/>
                  </a:path>
                </a:pathLst>
              </a:custGeom>
              <a:solidFill>
                <a:srgbClr val="EDEDE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290" name="Slide Number Placeholder 289">
            <a:extLst>
              <a:ext uri="{FF2B5EF4-FFF2-40B4-BE49-F238E27FC236}">
                <a16:creationId xmlns:a16="http://schemas.microsoft.com/office/drawing/2014/main" id="{B2CF689E-EC5C-4B99-8BC2-4AAC3E5FC259}"/>
              </a:ext>
            </a:extLst>
          </p:cNvPr>
          <p:cNvSpPr>
            <a:spLocks noGrp="1"/>
          </p:cNvSpPr>
          <p:nvPr>
            <p:ph type="sldNum" sz="quarter" idx="12"/>
          </p:nvPr>
        </p:nvSpPr>
        <p:spPr/>
        <p:txBody>
          <a:bodyPr/>
          <a:lstStyle/>
          <a:p>
            <a:fld id="{E99BB7C9-7B40-4FA0-8960-B010047CD29E}" type="slidenum">
              <a:rPr lang="en-IN" smtClean="0"/>
              <a:t>9</a:t>
            </a:fld>
            <a:endParaRPr lang="en-IN"/>
          </a:p>
        </p:txBody>
      </p:sp>
    </p:spTree>
    <p:extLst>
      <p:ext uri="{BB962C8B-B14F-4D97-AF65-F5344CB8AC3E}">
        <p14:creationId xmlns:p14="http://schemas.microsoft.com/office/powerpoint/2010/main" val="87098386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Word"/>
      </p:transition>
    </mc:Choice>
    <mc:Fallback>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54</TotalTime>
  <Words>1049</Words>
  <Application>Microsoft Office PowerPoint</Application>
  <PresentationFormat>Widescreen</PresentationFormat>
  <Paragraphs>126</Paragraphs>
  <Slides>23</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23</vt:i4>
      </vt:variant>
    </vt:vector>
  </HeadingPairs>
  <TitlesOfParts>
    <vt:vector size="29" baseType="lpstr">
      <vt:lpstr>Arial</vt:lpstr>
      <vt:lpstr>Calibri</vt:lpstr>
      <vt:lpstr>Calibri Light</vt:lpstr>
      <vt:lpstr>Nirmala UI</vt:lpstr>
      <vt:lpstr>Stylus BT</vt:lpstr>
      <vt:lpstr>Office Theme</vt:lpstr>
      <vt:lpstr>PowerPoint Presentation</vt:lpstr>
      <vt:lpstr>PowerPoint Presentation</vt:lpstr>
      <vt:lpstr>PowerPoint Presentation</vt:lpstr>
      <vt:lpstr>Application of IoT in Different Domains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Installing Arduino IDE</vt:lpstr>
      <vt:lpstr>PowerPoint Presentation</vt:lpstr>
      <vt:lpstr>PowerPoint Presentation</vt:lpstr>
      <vt:lpstr>PowerPoint Presentation</vt:lpstr>
      <vt:lpstr>Let’s Code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Aman singh</dc:creator>
  <cp:lastModifiedBy>Aman singh</cp:lastModifiedBy>
  <cp:revision>2</cp:revision>
  <dcterms:created xsi:type="dcterms:W3CDTF">2021-06-23T03:39:27Z</dcterms:created>
  <dcterms:modified xsi:type="dcterms:W3CDTF">2021-08-20T05:58:19Z</dcterms:modified>
</cp:coreProperties>
</file>